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</p:sldMasterIdLst>
  <p:notesMasterIdLst>
    <p:notesMasterId r:id="rId25"/>
  </p:notesMasterIdLst>
  <p:sldIdLst>
    <p:sldId id="350" r:id="rId3"/>
    <p:sldId id="259" r:id="rId4"/>
    <p:sldId id="261" r:id="rId5"/>
    <p:sldId id="343" r:id="rId6"/>
    <p:sldId id="351" r:id="rId7"/>
    <p:sldId id="269" r:id="rId8"/>
    <p:sldId id="341" r:id="rId9"/>
    <p:sldId id="346" r:id="rId10"/>
    <p:sldId id="326" r:id="rId11"/>
    <p:sldId id="291" r:id="rId12"/>
    <p:sldId id="292" r:id="rId13"/>
    <p:sldId id="293" r:id="rId14"/>
    <p:sldId id="345" r:id="rId15"/>
    <p:sldId id="306" r:id="rId16"/>
    <p:sldId id="307" r:id="rId17"/>
    <p:sldId id="347" r:id="rId18"/>
    <p:sldId id="309" r:id="rId19"/>
    <p:sldId id="348" r:id="rId20"/>
    <p:sldId id="278" r:id="rId21"/>
    <p:sldId id="310" r:id="rId22"/>
    <p:sldId id="274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97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7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33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5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774" r:id="rId13"/>
    <p:sldLayoutId id="21474837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795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tấy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sướng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051005" y="5398625"/>
            <a:ext cx="4885961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560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104448" y="4805917"/>
            <a:ext cx="4018826" cy="11325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" y="1"/>
            <a:ext cx="527050" cy="54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69" y="113558"/>
            <a:ext cx="527050" cy="427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61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965893" y="5044062"/>
            <a:ext cx="3996341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208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Tấy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Sưng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nhức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03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khiễng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khà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cao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thấp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đều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Lon ton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hoặc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(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thường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của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trẻ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)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ngắn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nhanh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096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011" y="1906270"/>
            <a:ext cx="796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tấy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sướng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.”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    (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4" y="5747058"/>
            <a:ext cx="542671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0ED24-66E7-4306-9BF9-B6FDDE3F1148}"/>
              </a:ext>
            </a:extLst>
          </p:cNvPr>
          <p:cNvCxnSpPr/>
          <p:nvPr/>
        </p:nvCxnSpPr>
        <p:spPr>
          <a:xfrm>
            <a:off x="1648047" y="1584251"/>
            <a:ext cx="11802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22693" y="3067764"/>
            <a:ext cx="8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85645" y="393796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905" y="4692139"/>
            <a:ext cx="102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c.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gần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hỏi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thăm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sức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khỏe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ông</a:t>
            </a:r>
            <a:r>
              <a:rPr lang="en-US" altLang="vi-VN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A9359A-1FCB-43A0-BE1E-C6B75A846A58}"/>
              </a:ext>
            </a:extLst>
          </p:cNvPr>
          <p:cNvSpPr/>
          <p:nvPr/>
        </p:nvSpPr>
        <p:spPr>
          <a:xfrm>
            <a:off x="1800112" y="3937227"/>
            <a:ext cx="736054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9"/>
          <p:cNvSpPr/>
          <p:nvPr/>
        </p:nvSpPr>
        <p:spPr>
          <a:xfrm>
            <a:off x="948904" y="870131"/>
            <a:ext cx="10420711" cy="9439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Khi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3" y="5613992"/>
            <a:ext cx="8558500" cy="9439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0ED24-66E7-4306-9BF9-B6FDDE3F1148}"/>
              </a:ext>
            </a:extLst>
          </p:cNvPr>
          <p:cNvCxnSpPr>
            <a:cxnSpLocks/>
          </p:cNvCxnSpPr>
          <p:nvPr/>
        </p:nvCxnSpPr>
        <p:spPr>
          <a:xfrm>
            <a:off x="4125433" y="4274288"/>
            <a:ext cx="21584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Việt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ốm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774939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217497"/>
            <a:ext cx="5174672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Ông bước lên thềm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lòng sung sướng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Quẳng gậy, cúi xuống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Quên cả đớn đau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Ôm cháu xoa đầu: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- Hoan hô thằng bé!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Bé thế mà khoẻ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28600" y="1340607"/>
            <a:ext cx="517467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3000" noProof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0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endParaRPr kumimoji="0" lang="en-US" sz="3000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aseline="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endParaRPr lang="en-US" sz="3000" baseline="0" noProof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2523" y="1906270"/>
            <a:ext cx="12324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6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6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altLang="zh-CN" sz="6000" b="1" i="1" u="none" strike="noStrike" kern="1200" cap="none" spc="0" normalizeH="0" baseline="0" noProof="0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Verdana" panose="020B0604030504040204" charset="0"/>
              <a:ea typeface="Microsoft YaHei" panose="020B0503020204020204" charset="-122"/>
              <a:cs typeface="Verdana" panose="020B0604030504040204" charset="0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6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6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6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002323"/>
            <a:ext cx="11019692" cy="1034440"/>
          </a:xfrm>
        </p:spPr>
        <p:txBody>
          <a:bodyPr>
            <a:normAutofit/>
          </a:bodyPr>
          <a:lstStyle/>
          <a:p>
            <a:pPr algn="l"/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89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9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72CFD-EBB4-4A1B-96F8-9AA2777AB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3953" y="2679405"/>
            <a:ext cx="6602819" cy="172193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A9359A-1FCB-43A0-BE1E-C6B75A846A58}"/>
              </a:ext>
            </a:extLst>
          </p:cNvPr>
          <p:cNvSpPr/>
          <p:nvPr/>
        </p:nvSpPr>
        <p:spPr>
          <a:xfrm>
            <a:off x="2987749" y="2785730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A58FD1-8666-44B4-AD10-A32DA2F70AF9}"/>
              </a:ext>
            </a:extLst>
          </p:cNvPr>
          <p:cNvSpPr/>
          <p:nvPr/>
        </p:nvSpPr>
        <p:spPr>
          <a:xfrm>
            <a:off x="7506586" y="2785730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45BE3F-3DD5-436F-B13D-ED0353DD15BC}"/>
              </a:ext>
            </a:extLst>
          </p:cNvPr>
          <p:cNvSpPr/>
          <p:nvPr/>
        </p:nvSpPr>
        <p:spPr>
          <a:xfrm>
            <a:off x="3168502" y="3646967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2.Đọc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1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</p:cNvPr>
          <p:cNvSpPr/>
          <p:nvPr/>
        </p:nvSpPr>
        <p:spPr>
          <a:xfrm rot="10605222" flipH="1">
            <a:off x="11279722" y="6302473"/>
            <a:ext cx="862712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9745" y="4260850"/>
            <a:ext cx="3330575" cy="261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khiến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tấy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sướng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580755" y="52768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6201" y="1889986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Khập khiễng, khập khà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1636" y="2492822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sung sướng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1636" y="3132190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Quẳng</a:t>
            </a:r>
            <a:r>
              <a:rPr lang="vi-VN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gậy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7A3BFF-7B6D-4F4D-9483-2AA5C7875E1D}"/>
              </a:ext>
            </a:extLst>
          </p:cNvPr>
          <p:cNvCxnSpPr/>
          <p:nvPr/>
        </p:nvCxnSpPr>
        <p:spPr>
          <a:xfrm>
            <a:off x="733646" y="2679405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612FD0-A8E5-4988-B98A-E8BDEBCB05D0}"/>
              </a:ext>
            </a:extLst>
          </p:cNvPr>
          <p:cNvCxnSpPr>
            <a:cxnSpLocks/>
          </p:cNvCxnSpPr>
          <p:nvPr/>
        </p:nvCxnSpPr>
        <p:spPr>
          <a:xfrm>
            <a:off x="2402908" y="2679405"/>
            <a:ext cx="13610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45E779-D4C9-4B1D-AFD8-6DE559315FD6}"/>
              </a:ext>
            </a:extLst>
          </p:cNvPr>
          <p:cNvCxnSpPr/>
          <p:nvPr/>
        </p:nvCxnSpPr>
        <p:spPr>
          <a:xfrm>
            <a:off x="5507664" y="2115880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893EF7-DA38-45D5-942A-22889D86EEEB}"/>
              </a:ext>
            </a:extLst>
          </p:cNvPr>
          <p:cNvCxnSpPr/>
          <p:nvPr/>
        </p:nvCxnSpPr>
        <p:spPr>
          <a:xfrm>
            <a:off x="4051003" y="2477387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70158A-9C8E-4C9B-AB3C-789541EFE120}"/>
              </a:ext>
            </a:extLst>
          </p:cNvPr>
          <p:cNvSpPr txBox="1"/>
          <p:nvPr/>
        </p:nvSpPr>
        <p:spPr>
          <a:xfrm>
            <a:off x="1851896" y="5862895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333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endParaRPr lang="en-US" sz="2800" noProof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tấy</a:t>
            </a:r>
            <a:endParaRPr kumimoji="0" lang="en-US" sz="28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noProof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thềm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endParaRPr kumimoji="0" lang="en-US" sz="28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Nhấc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1189</Words>
  <Application>Microsoft Office PowerPoint</Application>
  <PresentationFormat>Widescreen</PresentationFormat>
  <Paragraphs>239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DFPOP1-W9</vt:lpstr>
      <vt:lpstr>Times New Roman</vt:lpstr>
      <vt:lpstr>Verdana</vt:lpstr>
      <vt:lpstr>4_Office Theme</vt:lpstr>
      <vt:lpstr>6_Office Theme</vt:lpstr>
      <vt:lpstr>PowerPoint Presentation</vt:lpstr>
      <vt:lpstr>PowerPoint Presentation</vt:lpstr>
      <vt:lpstr>PowerPoint Presentation</vt:lpstr>
      <vt:lpstr>Em hãy kể một việc em làm khiến người thân vui</vt:lpstr>
      <vt:lpstr>PowerPoint Presentation</vt:lpstr>
      <vt:lpstr>Thương ông</vt:lpstr>
      <vt:lpstr>PowerPoint Presentation</vt:lpstr>
      <vt:lpstr>Thương ông</vt:lpstr>
      <vt:lpstr>PowerPoint Presentation</vt:lpstr>
      <vt:lpstr>Thương ông</vt:lpstr>
      <vt:lpstr>Thương ông</vt:lpstr>
      <vt:lpstr>Thương ông</vt:lpstr>
      <vt:lpstr>PowerPoint Presentation</vt:lpstr>
      <vt:lpstr>PowerPoint Presentation</vt:lpstr>
      <vt:lpstr>Thương ông</vt:lpstr>
      <vt:lpstr>a. Mang gậy đến cho ông.</vt:lpstr>
      <vt:lpstr>Thương ông</vt:lpstr>
      <vt:lpstr>PowerPoint Presentation</vt:lpstr>
      <vt:lpstr>PowerPoint Presentation</vt:lpstr>
      <vt:lpstr>PowerPoint Presentation</vt:lpstr>
      <vt:lpstr>1. Từ ngữ nào dưới đây thể hiện dáng vẻ của Việt?</vt:lpstr>
      <vt:lpstr>2.Đọc những câu thơ thể hiện lời khen  của ông dành cho Việt.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68</cp:revision>
  <dcterms:created xsi:type="dcterms:W3CDTF">2021-05-27T09:39:36Z</dcterms:created>
  <dcterms:modified xsi:type="dcterms:W3CDTF">2025-04-14T18:34:15Z</dcterms:modified>
</cp:coreProperties>
</file>