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6" r:id="rId2"/>
  </p:sldMasterIdLst>
  <p:notesMasterIdLst>
    <p:notesMasterId r:id="rId9"/>
  </p:notesMasterIdLst>
  <p:sldIdLst>
    <p:sldId id="350" r:id="rId3"/>
    <p:sldId id="351" r:id="rId4"/>
    <p:sldId id="280" r:id="rId5"/>
    <p:sldId id="311" r:id="rId6"/>
    <p:sldId id="328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0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D00-B1CD-41CE-8CCC-0E16A0702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8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9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75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1326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1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16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7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5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9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7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4795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535459" y="1557418"/>
            <a:ext cx="11310552" cy="263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Thương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ông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8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502890" y="772856"/>
            <a:ext cx="555074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Ô</a:t>
            </a:r>
            <a:r>
              <a:rPr lang="vi-VN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 </a:t>
            </a: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bị đau chân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Nó sưng nó tấy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Đi phải chống gậy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Khập khiễng, khập khà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Bước lên thềm nhà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Nhấc chân quá khó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Thấy ông nhăn nhó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Việt chơi ngoài sân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Lon ton lại gần,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Âu yếm, nhanh nhảu</a:t>
            </a:r>
            <a:r>
              <a:rPr lang="vi-VN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:</a:t>
            </a:r>
            <a:endParaRPr lang="en-US" sz="2800" dirty="0" smtClean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-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Ông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vịn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vai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cháu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 </a:t>
            </a:r>
          </a:p>
          <a:p>
            <a:pPr lvl="0"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Cháu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đỡ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ông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lên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  <a:endParaRPr lang="vi-VN" sz="28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>
              <a:defRPr/>
            </a:pPr>
            <a:endParaRPr lang="vi-VN" sz="28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2709192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3554083" y="2162323"/>
            <a:ext cx="358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ó</a:t>
            </a:r>
            <a:r>
              <a:rPr lang="en-US" sz="3600" b="1" dirty="0" smtClean="0">
                <a:solidFill>
                  <a:srgbClr val="3333FF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khập</a:t>
            </a:r>
            <a:r>
              <a:rPr lang="en-US" sz="3600" b="1" dirty="0" smtClean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khiễng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3916392" y="3643044"/>
            <a:ext cx="322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l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ên</a:t>
            </a:r>
            <a:r>
              <a:rPr lang="en-US" sz="3600" b="1" dirty="0" smtClean="0">
                <a:solidFill>
                  <a:srgbClr val="3333FF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sân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E2F8-033D-4469-8526-03E33E390BCB}"/>
              </a:ext>
            </a:extLst>
          </p:cNvPr>
          <p:cNvSpPr txBox="1"/>
          <p:nvPr/>
        </p:nvSpPr>
        <p:spPr>
          <a:xfrm>
            <a:off x="4114800" y="4462878"/>
            <a:ext cx="302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hanh</a:t>
            </a:r>
            <a:r>
              <a:rPr lang="en-US" sz="3600" b="1" dirty="0" smtClean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nhảu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0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849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6BA2AE-815B-4849-A21E-B94E59340051}"/>
              </a:ext>
            </a:extLst>
          </p:cNvPr>
          <p:cNvSpPr txBox="1">
            <a:spLocks/>
          </p:cNvSpPr>
          <p:nvPr/>
        </p:nvSpPr>
        <p:spPr>
          <a:xfrm>
            <a:off x="838200" y="27931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tung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choai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“O….</a:t>
            </a:r>
            <a:r>
              <a:rPr lang="en-US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o!”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Content Placeholder 8" descr="0083">
            <a:extLst>
              <a:ext uri="{FF2B5EF4-FFF2-40B4-BE49-F238E27FC236}">
                <a16:creationId xmlns:a16="http://schemas.microsoft.com/office/drawing/2014/main" id="{6D482A59-4E5C-470E-B620-C20BBBAC6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610" y="2793188"/>
            <a:ext cx="319361" cy="477807"/>
          </a:xfrm>
          <a:prstGeom prst="rect">
            <a:avLst/>
          </a:prstGeom>
        </p:spPr>
      </p:pic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DB83DF43-1152-4F6E-82EA-BC1DF2DFB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213" y="3762388"/>
            <a:ext cx="329569" cy="477807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:a16="http://schemas.microsoft.com/office/drawing/2014/main" id="{3FA826FB-CB39-4091-A698-DFE25E2C8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348" y="3768364"/>
            <a:ext cx="223245" cy="477807"/>
          </a:xfrm>
          <a:prstGeom prst="rect">
            <a:avLst/>
          </a:prstGeom>
        </p:spPr>
      </p:pic>
      <p:pic>
        <p:nvPicPr>
          <p:cNvPr id="9" name="Content Placeholder 8" descr="0083">
            <a:extLst>
              <a:ext uri="{FF2B5EF4-FFF2-40B4-BE49-F238E27FC236}">
                <a16:creationId xmlns:a16="http://schemas.microsoft.com/office/drawing/2014/main" id="{9F997203-0648-4863-9DEA-09C3509CD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09" y="4246171"/>
            <a:ext cx="223245" cy="477807"/>
          </a:xfrm>
          <a:prstGeom prst="rect">
            <a:avLst/>
          </a:prstGeom>
        </p:spPr>
      </p:pic>
      <p:pic>
        <p:nvPicPr>
          <p:cNvPr id="10" name="Content Placeholder 8" descr="0083">
            <a:extLst>
              <a:ext uri="{FF2B5EF4-FFF2-40B4-BE49-F238E27FC236}">
                <a16:creationId xmlns:a16="http://schemas.microsoft.com/office/drawing/2014/main" id="{D83360C2-B26A-4B38-AD65-46B8AE426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877" y="4246171"/>
            <a:ext cx="289717" cy="477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166</Words>
  <Application>Microsoft Office PowerPoint</Application>
  <PresentationFormat>Widescreen</PresentationFormat>
  <Paragraphs>35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Microsoft YaHei</vt:lpstr>
      <vt:lpstr>Arial</vt:lpstr>
      <vt:lpstr>Arial-Rounded</vt:lpstr>
      <vt:lpstr>Calibri</vt:lpstr>
      <vt:lpstr>Calibri Light</vt:lpstr>
      <vt:lpstr>DFPOP1-W9</vt:lpstr>
      <vt:lpstr>HP001 4 hàng</vt:lpstr>
      <vt:lpstr>HP001 4 hang 1 ô ly</vt:lpstr>
      <vt:lpstr>Times New Roman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 Chọn a hoặc b.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68</cp:revision>
  <dcterms:created xsi:type="dcterms:W3CDTF">2021-05-27T09:39:36Z</dcterms:created>
  <dcterms:modified xsi:type="dcterms:W3CDTF">2025-04-14T18:35:31Z</dcterms:modified>
</cp:coreProperties>
</file>