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6" r:id="rId2"/>
  </p:sldMasterIdLst>
  <p:notesMasterIdLst>
    <p:notesMasterId r:id="rId9"/>
  </p:notesMasterIdLst>
  <p:sldIdLst>
    <p:sldId id="350" r:id="rId3"/>
    <p:sldId id="351" r:id="rId4"/>
    <p:sldId id="312" r:id="rId5"/>
    <p:sldId id="288" r:id="rId6"/>
    <p:sldId id="314" r:id="rId7"/>
    <p:sldId id="3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9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26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5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7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4795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535459" y="1557418"/>
            <a:ext cx="11310552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Thương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867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ông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89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2463" y="1906270"/>
            <a:ext cx="8202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6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6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E755E-E852-4705-8AF2-D2584A3A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2367-6F25-44BC-B7B3-DA197D49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05" y="772887"/>
            <a:ext cx="8829675" cy="355894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83C806-B512-4421-82B1-DB92D9F13DCE}"/>
              </a:ext>
            </a:extLst>
          </p:cNvPr>
          <p:cNvSpPr/>
          <p:nvPr/>
        </p:nvSpPr>
        <p:spPr>
          <a:xfrm>
            <a:off x="1682171" y="4677276"/>
            <a:ext cx="7957457" cy="1230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Chỉ sự vật: bếp, chảo, quạt, đồ chơi, chổi, cây, rau</a:t>
            </a:r>
          </a:p>
          <a:p>
            <a:pPr algn="l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Chỉ hoạt động: nấu, nhặt, chơi, sửa, quét, tưới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9083-D6D4-470C-9EF0-8FD01141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Tìm 3 từ ngữ chỉ hoạt động trong đoạn thơ dưới đây: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9BC0-F1B3-48BC-81CA-789CB2994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55952-1255-4E7F-AA61-73FB1935F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1825625"/>
            <a:ext cx="7173685" cy="2717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42269D-0986-4367-A9B7-5ED0EFDCD08C}"/>
              </a:ext>
            </a:extLst>
          </p:cNvPr>
          <p:cNvCxnSpPr>
            <a:cxnSpLocks/>
          </p:cNvCxnSpPr>
          <p:nvPr/>
        </p:nvCxnSpPr>
        <p:spPr>
          <a:xfrm>
            <a:off x="3016332" y="2315689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272297-5C68-45CF-852F-CD49CCAE4C80}"/>
              </a:ext>
            </a:extLst>
          </p:cNvPr>
          <p:cNvCxnSpPr>
            <a:cxnSpLocks/>
          </p:cNvCxnSpPr>
          <p:nvPr/>
        </p:nvCxnSpPr>
        <p:spPr>
          <a:xfrm>
            <a:off x="3051958" y="2802577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51A7DF-706F-4C04-840E-6F5DDAA9C065}"/>
              </a:ext>
            </a:extLst>
          </p:cNvPr>
          <p:cNvCxnSpPr>
            <a:cxnSpLocks/>
          </p:cNvCxnSpPr>
          <p:nvPr/>
        </p:nvCxnSpPr>
        <p:spPr>
          <a:xfrm>
            <a:off x="7683335" y="2861954"/>
            <a:ext cx="55814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DC55-0F4C-4A04-980A-C834C4367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4732"/>
            <a:ext cx="10515600" cy="1325563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Quan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91DEA9-4EFC-4E87-86FF-B2AC048E7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2563" y="1200831"/>
            <a:ext cx="7275007" cy="5210855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74484C3-E024-4BB3-9475-3CBC4DB9B2F6}"/>
              </a:ext>
            </a:extLst>
          </p:cNvPr>
          <p:cNvSpPr/>
          <p:nvPr/>
        </p:nvSpPr>
        <p:spPr>
          <a:xfrm>
            <a:off x="7968343" y="1306286"/>
            <a:ext cx="3842657" cy="38317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dang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tivi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8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104</Words>
  <Application>Microsoft Office PowerPoint</Application>
  <PresentationFormat>Widescreen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Microsoft YaHei</vt:lpstr>
      <vt:lpstr>Arial</vt:lpstr>
      <vt:lpstr>Arial-Rounded</vt:lpstr>
      <vt:lpstr>Calibri</vt:lpstr>
      <vt:lpstr>Calibri Light</vt:lpstr>
      <vt:lpstr>DFPOP1-W9</vt:lpstr>
      <vt:lpstr>Times New Roman</vt:lpstr>
      <vt:lpstr>Verdana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2. Tìm 3 từ ngữ chỉ hoạt động trong đoạn thơ dưới đây:</vt:lpstr>
      <vt:lpstr>3. Quan sát tranh và trả lời câu hỏi: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MAIHUNG</cp:lastModifiedBy>
  <cp:revision>68</cp:revision>
  <dcterms:created xsi:type="dcterms:W3CDTF">2021-05-27T09:39:36Z</dcterms:created>
  <dcterms:modified xsi:type="dcterms:W3CDTF">2025-04-14T18:36:37Z</dcterms:modified>
</cp:coreProperties>
</file>