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</p:sldMasterIdLst>
  <p:notesMasterIdLst>
    <p:notesMasterId r:id="rId8"/>
  </p:notesMasterIdLst>
  <p:sldIdLst>
    <p:sldId id="350" r:id="rId3"/>
    <p:sldId id="351" r:id="rId4"/>
    <p:sldId id="316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7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795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906270"/>
            <a:ext cx="7881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6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viết</a:t>
            </a:r>
            <a:r>
              <a:rPr kumimoji="0" lang="en-US" altLang="zh-CN" sz="6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đoạn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2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75D7AC-2095-4868-82A8-71D3F446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7" y="544436"/>
            <a:ext cx="8346164" cy="5571065"/>
          </a:xfrm>
          <a:prstGeom prst="rect">
            <a:avLst/>
          </a:prstGeom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906376-9F8E-4500-BFB8-01FE18DAE9BA}"/>
              </a:ext>
            </a:extLst>
          </p:cNvPr>
          <p:cNvSpPr/>
          <p:nvPr/>
        </p:nvSpPr>
        <p:spPr>
          <a:xfrm>
            <a:off x="7976344" y="1403730"/>
            <a:ext cx="4112169" cy="2908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9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3-5 câu kể về một công việc em đã làm cùng người thân.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D28A40-A708-49BC-8F76-186A051005ED}"/>
              </a:ext>
            </a:extLst>
          </p:cNvPr>
          <p:cNvSpPr/>
          <p:nvPr/>
        </p:nvSpPr>
        <p:spPr>
          <a:xfrm>
            <a:off x="2660072" y="1888177"/>
            <a:ext cx="8028055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ngày, em </a:t>
            </a:r>
            <a:r>
              <a:rPr lang="vi-VN" sz="36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 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gái rửa bát. Chị rửa bát còn em sẽ xếp bát lên giá để cho ráo nước. Hai chị em vừa làm vừa hát rất </a:t>
            </a:r>
            <a:r>
              <a:rPr lang="vi-VN" sz="36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vi-VN" sz="36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106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Microsoft YaHei</vt:lpstr>
      <vt:lpstr>Arial</vt:lpstr>
      <vt:lpstr>Arial-Rounded</vt:lpstr>
      <vt:lpstr>Calibri</vt:lpstr>
      <vt:lpstr>Calibri Light</vt:lpstr>
      <vt:lpstr>DFPOP1-W9</vt:lpstr>
      <vt:lpstr>Times New Roman</vt:lpstr>
      <vt:lpstr>Verdana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68</cp:revision>
  <dcterms:created xsi:type="dcterms:W3CDTF">2021-05-27T09:39:36Z</dcterms:created>
  <dcterms:modified xsi:type="dcterms:W3CDTF">2025-04-14T18:37:57Z</dcterms:modified>
</cp:coreProperties>
</file>