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6" r:id="rId2"/>
  </p:sldMasterIdLst>
  <p:notesMasterIdLst>
    <p:notesMasterId r:id="rId8"/>
  </p:notesMasterIdLst>
  <p:sldIdLst>
    <p:sldId id="350" r:id="rId3"/>
    <p:sldId id="351" r:id="rId4"/>
    <p:sldId id="319" r:id="rId5"/>
    <p:sldId id="321" r:id="rId6"/>
    <p:sldId id="32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0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1326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16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9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7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4795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35459" y="1557418"/>
            <a:ext cx="11310552" cy="263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Thương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ông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8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062" y="1906270"/>
            <a:ext cx="9551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Đọc</a:t>
            </a:r>
            <a:r>
              <a:rPr lang="en-US" sz="66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sz="6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mở</a:t>
            </a:r>
            <a:r>
              <a:rPr lang="en-US" sz="6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sz="6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rộng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89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1E4C5C0-B056-49A7-B281-3AA597D2D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25194"/>
            <a:ext cx="10905066" cy="40076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4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B037F8D-4232-4335-86A8-3968DD3D9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75" y="643467"/>
            <a:ext cx="6122049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1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43</Words>
  <Application>Microsoft Office PowerPoint</Application>
  <PresentationFormat>Widescreen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DFPOP1-W9</vt:lpstr>
      <vt:lpstr>Times New Roman</vt:lpstr>
      <vt:lpstr>Verdana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68</cp:revision>
  <dcterms:created xsi:type="dcterms:W3CDTF">2021-05-27T09:39:36Z</dcterms:created>
  <dcterms:modified xsi:type="dcterms:W3CDTF">2025-04-14T18:39:09Z</dcterms:modified>
</cp:coreProperties>
</file>