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74" r:id="rId3"/>
  </p:sldMasterIdLst>
  <p:notesMasterIdLst>
    <p:notesMasterId r:id="rId20"/>
  </p:notesMasterIdLst>
  <p:sldIdLst>
    <p:sldId id="498" r:id="rId4"/>
    <p:sldId id="499" r:id="rId5"/>
    <p:sldId id="268" r:id="rId6"/>
    <p:sldId id="269" r:id="rId7"/>
    <p:sldId id="272" r:id="rId8"/>
    <p:sldId id="477" r:id="rId9"/>
    <p:sldId id="476" r:id="rId10"/>
    <p:sldId id="478" r:id="rId11"/>
    <p:sldId id="306" r:id="rId12"/>
    <p:sldId id="479" r:id="rId13"/>
    <p:sldId id="480" r:id="rId14"/>
    <p:sldId id="481" r:id="rId15"/>
    <p:sldId id="482" r:id="rId16"/>
    <p:sldId id="310" r:id="rId17"/>
    <p:sldId id="48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0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76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5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15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69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20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2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07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9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6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08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2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8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3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1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24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9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886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6279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571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2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953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263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34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09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635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8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496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32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88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22544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Khi thấy mẹ đau bụng dữ dội, Ê-đi-xơn đã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/>
          <p:nvPr/>
        </p:nvCxnSpPr>
        <p:spPr>
          <a:xfrm>
            <a:off x="7495953" y="1244009"/>
            <a:ext cx="26900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1828799" y="1552560"/>
            <a:ext cx="9462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590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4" y="5747058"/>
            <a:ext cx="10972799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2. Ê-đi-xơn đã làm cách nào để mẹ được phẫu thuật kịp thời?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2DDD1F-57D4-4863-87ED-25D56370808B}"/>
              </a:ext>
            </a:extLst>
          </p:cNvPr>
          <p:cNvCxnSpPr>
            <a:cxnSpLocks/>
          </p:cNvCxnSpPr>
          <p:nvPr/>
        </p:nvCxnSpPr>
        <p:spPr>
          <a:xfrm>
            <a:off x="7158496" y="4607695"/>
            <a:ext cx="3074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C38A9-C464-442B-B108-754F786223E4}"/>
              </a:ext>
            </a:extLst>
          </p:cNvPr>
          <p:cNvCxnSpPr>
            <a:cxnSpLocks/>
          </p:cNvCxnSpPr>
          <p:nvPr/>
        </p:nvCxnSpPr>
        <p:spPr>
          <a:xfrm>
            <a:off x="2013856" y="4959788"/>
            <a:ext cx="8066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B1687-11B3-4E48-ADA5-1FFEC1BAB59C}"/>
              </a:ext>
            </a:extLst>
          </p:cNvPr>
          <p:cNvCxnSpPr>
            <a:cxnSpLocks/>
          </p:cNvCxnSpPr>
          <p:nvPr/>
        </p:nvCxnSpPr>
        <p:spPr>
          <a:xfrm>
            <a:off x="2062842" y="5329902"/>
            <a:ext cx="31405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3082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3. Những việc làm của Ê-đi-xơn cho thấy tình cảm của cậu dành cho mẹ như thế nào?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163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4. Trong câu chuyện trên, em thích nhân vật nào nhất? Vì sao?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754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071" y="2054762"/>
            <a:ext cx="5696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72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72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3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F30E3A-813A-4DD3-AB67-DF9060DABF56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1. Những chi tiết nào cho thấy Ê-đi-xơn rất lo cho sức khỏe của mẹ?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F525B0-E2B3-45E5-98D3-41351851E340}"/>
              </a:ext>
            </a:extLst>
          </p:cNvPr>
          <p:cNvCxnSpPr/>
          <p:nvPr/>
        </p:nvCxnSpPr>
        <p:spPr>
          <a:xfrm>
            <a:off x="4898571" y="1240971"/>
            <a:ext cx="53557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169D9-C426-4F03-8A85-0D7B1B80E06F}"/>
              </a:ext>
            </a:extLst>
          </p:cNvPr>
          <p:cNvCxnSpPr>
            <a:cxnSpLocks/>
          </p:cNvCxnSpPr>
          <p:nvPr/>
        </p:nvCxnSpPr>
        <p:spPr>
          <a:xfrm>
            <a:off x="1883228" y="1654629"/>
            <a:ext cx="8164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D6F497-4237-46F5-8251-0D39DC9CEA55}"/>
              </a:ext>
            </a:extLst>
          </p:cNvPr>
          <p:cNvCxnSpPr>
            <a:cxnSpLocks/>
          </p:cNvCxnSpPr>
          <p:nvPr/>
        </p:nvCxnSpPr>
        <p:spPr>
          <a:xfrm>
            <a:off x="5377542" y="2797628"/>
            <a:ext cx="4637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71C2B-84F0-442F-AD7D-F190E5C6F656}"/>
              </a:ext>
            </a:extLst>
          </p:cNvPr>
          <p:cNvCxnSpPr>
            <a:cxnSpLocks/>
          </p:cNvCxnSpPr>
          <p:nvPr/>
        </p:nvCxnSpPr>
        <p:spPr>
          <a:xfrm>
            <a:off x="1970313" y="3145970"/>
            <a:ext cx="19594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D9CB-A924-4C3B-8ED3-8D5C582C8C43}"/>
              </a:ext>
            </a:extLst>
          </p:cNvPr>
          <p:cNvCxnSpPr>
            <a:cxnSpLocks/>
          </p:cNvCxnSpPr>
          <p:nvPr/>
        </p:nvCxnSpPr>
        <p:spPr>
          <a:xfrm>
            <a:off x="3929743" y="3897085"/>
            <a:ext cx="632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88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01F8AE-F2DB-4666-9968-D37A3D8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EB6EC-67D8-4B48-9B88-5CE07140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145" y="358815"/>
            <a:ext cx="8116566" cy="440929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4BEECA-4F27-4FAE-B36A-4E915A2C1A4E}"/>
              </a:ext>
            </a:extLst>
          </p:cNvPr>
          <p:cNvSpPr/>
          <p:nvPr/>
        </p:nvSpPr>
        <p:spPr>
          <a:xfrm>
            <a:off x="2892056" y="5082363"/>
            <a:ext cx="6198781" cy="87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"Thương mẹ, Ê-đi-xơn ôm đầu suy nghĩ: Làm sao để cứu mẹ bây giờ?"</a:t>
            </a:r>
            <a:endParaRPr lang="en-US" sz="2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Ánh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thương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94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,</a:t>
            </a:r>
            <a:b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mẹ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3200" noProof="0" dirty="0">
              <a:solidFill>
                <a:prstClr val="white"/>
              </a:solidFill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Lấy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thuốc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bố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>
                <a:solidFill>
                  <a:prstClr val="white"/>
                </a:solidFill>
                <a:latin typeface="Arial-Rounded" panose="020B0500000000000000" pitchFamily="34" charset="0"/>
                <a:cs typeface="Arial-Rounded" panose="020B0500000000000000" pitchFamily="34" charset="0"/>
              </a:rPr>
              <a:t>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9F6F5C-4FAE-4715-BCEF-B6F0D0DE5DFF}"/>
              </a:ext>
            </a:extLst>
          </p:cNvPr>
          <p:cNvSpPr/>
          <p:nvPr/>
        </p:nvSpPr>
        <p:spPr>
          <a:xfrm>
            <a:off x="97971" y="5638800"/>
            <a:ext cx="1872343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23989"/>
            <a:ext cx="6916420" cy="1508105"/>
            <a:chOff x="172324" y="1136919"/>
            <a:chExt cx="2109019" cy="1443072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5836" y="1136919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Ê-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Mỹ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phim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22209" y="57409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988596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Thương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phần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đành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long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cảnh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khác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657090"/>
            <a:ext cx="6916420" cy="1537308"/>
            <a:chOff x="172324" y="1157225"/>
            <a:chExt cx="2109019" cy="1471015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Sắt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mỏng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một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lớp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chống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gỉ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bóng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E460-8BE1-467D-AF1A-40A3C6EB7D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57C6F-E891-45BF-8276-6FCDD85419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9C2EA-B9C8-419F-AEF3-3275FDD4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FA1DEA79-3BB1-4852-A878-85686F19EB75}"/>
              </a:ext>
            </a:extLst>
          </p:cNvPr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936049-EAB4-4EA2-9F72-EB374EE78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02" y="476748"/>
            <a:ext cx="527050" cy="12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96D3D71-7CB2-4006-8468-44E3F5638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33" y="1543445"/>
            <a:ext cx="527050" cy="18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2D76D8C-2228-453A-979B-4A62D50F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0520"/>
            <a:ext cx="527050" cy="197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BF7C875-A403-4439-AFB3-978D7D6AA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17" y="5068266"/>
            <a:ext cx="527050" cy="13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42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FC5C5E-3028-4A7E-A95D-C450C262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2C0EEF6-1E1A-4136-A870-B23828B1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9FC18B-9E8A-4173-90F3-2FD47FB40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71327BA6-3E55-4837-BFEF-A91D88F04C11}"/>
              </a:ext>
            </a:extLst>
          </p:cNvPr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206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5939" y="1906270"/>
            <a:ext cx="72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399</Words>
  <Application>Microsoft Office PowerPoint</Application>
  <PresentationFormat>Widescreen</PresentationFormat>
  <Paragraphs>62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Microsoft YaHei</vt:lpstr>
      <vt:lpstr>宋体</vt:lpstr>
      <vt:lpstr>Arial</vt:lpstr>
      <vt:lpstr>Arial-Rounded</vt:lpstr>
      <vt:lpstr>Calibri</vt:lpstr>
      <vt:lpstr>Calibri Light</vt:lpstr>
      <vt:lpstr>等线</vt:lpstr>
      <vt:lpstr>DFPOP1-W9</vt:lpstr>
      <vt:lpstr>Times New Roman</vt:lpstr>
      <vt:lpstr>Verdana</vt:lpstr>
      <vt:lpstr>2_Office Theme</vt:lpstr>
      <vt:lpstr>9_Office Theme</vt:lpstr>
      <vt:lpstr>7_Office Theme</vt:lpstr>
      <vt:lpstr>PowerPoint Presentation</vt:lpstr>
      <vt:lpstr>PowerPoint Presentation</vt:lpstr>
      <vt:lpstr>Nếu người thân bị mệt, em có thể làm gì để giúp đỡ,  động viên</vt:lpstr>
      <vt:lpstr>Ánh sáng của yêu thương</vt:lpstr>
      <vt:lpstr>PowerPoint Presentation</vt:lpstr>
      <vt:lpstr>Luyện đọc câu dài</vt:lpstr>
      <vt:lpstr>Ánh sáng của yêu thương</vt:lpstr>
      <vt:lpstr>Ánh sáng của yêu thương</vt:lpstr>
      <vt:lpstr>PowerPoint Presentation</vt:lpstr>
      <vt:lpstr>Ánh sáng của yêu thương</vt:lpstr>
      <vt:lpstr>Ánh sáng của yêu thương</vt:lpstr>
      <vt:lpstr>Ánh sáng của yêu thương</vt:lpstr>
      <vt:lpstr>Ánh sáng của yêu thương</vt:lpstr>
      <vt:lpstr>PowerPoint Presentation</vt:lpstr>
      <vt:lpstr>Ánh sáng của yêu thương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7</cp:revision>
  <dcterms:created xsi:type="dcterms:W3CDTF">2021-05-27T10:18:55Z</dcterms:created>
  <dcterms:modified xsi:type="dcterms:W3CDTF">2025-04-14T18:44:11Z</dcterms:modified>
</cp:coreProperties>
</file>