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74" r:id="rId3"/>
  </p:sldMasterIdLst>
  <p:notesMasterIdLst>
    <p:notesMasterId r:id="rId9"/>
  </p:notesMasterIdLst>
  <p:sldIdLst>
    <p:sldId id="498" r:id="rId4"/>
    <p:sldId id="499" r:id="rId5"/>
    <p:sldId id="280" r:id="rId6"/>
    <p:sldId id="496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1" y="313709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8" y="4328505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422544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04B37-F74F-5647-3DB5-27D5E2B8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vi-V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CC7F7-6AA6-7209-4EDD-8905A5FDC6E5}"/>
              </a:ext>
            </a:extLst>
          </p:cNvPr>
          <p:cNvSpPr txBox="1"/>
          <p:nvPr/>
        </p:nvSpPr>
        <p:spPr>
          <a:xfrm>
            <a:off x="535459" y="1557418"/>
            <a:ext cx="11310552" cy="263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94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6550" y="479548"/>
            <a:ext cx="6165850" cy="6096000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Phượng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nở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rực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55</Words>
  <Application>Microsoft Office PowerPoint</Application>
  <PresentationFormat>Widescreen</PresentationFormat>
  <Paragraphs>12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Calibri Light</vt:lpstr>
      <vt:lpstr>DFPOP1-W9</vt:lpstr>
      <vt:lpstr>HP001 4 hàng</vt:lpstr>
      <vt:lpstr>Times New Roman</vt:lpstr>
      <vt:lpstr>Verdana</vt:lpstr>
      <vt:lpstr>2_Office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7</cp:revision>
  <dcterms:created xsi:type="dcterms:W3CDTF">2021-05-27T10:18:55Z</dcterms:created>
  <dcterms:modified xsi:type="dcterms:W3CDTF">2025-04-14T18:45:41Z</dcterms:modified>
</cp:coreProperties>
</file>