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00" r:id="rId3"/>
    <p:sldMasterId id="2147483718" r:id="rId4"/>
    <p:sldMasterId id="2147483742" r:id="rId5"/>
  </p:sldMasterIdLst>
  <p:notesMasterIdLst>
    <p:notesMasterId r:id="rId25"/>
  </p:notesMasterIdLst>
  <p:sldIdLst>
    <p:sldId id="535" r:id="rId6"/>
    <p:sldId id="536" r:id="rId7"/>
    <p:sldId id="265" r:id="rId8"/>
    <p:sldId id="269" r:id="rId9"/>
    <p:sldId id="531" r:id="rId10"/>
    <p:sldId id="532" r:id="rId11"/>
    <p:sldId id="533" r:id="rId12"/>
    <p:sldId id="299" r:id="rId13"/>
    <p:sldId id="534" r:id="rId14"/>
    <p:sldId id="507" r:id="rId15"/>
    <p:sldId id="508" r:id="rId16"/>
    <p:sldId id="524" r:id="rId17"/>
    <p:sldId id="306" r:id="rId18"/>
    <p:sldId id="525" r:id="rId19"/>
    <p:sldId id="526" r:id="rId20"/>
    <p:sldId id="527" r:id="rId21"/>
    <p:sldId id="528" r:id="rId22"/>
    <p:sldId id="529" r:id="rId23"/>
    <p:sldId id="51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5" autoAdjust="0"/>
    <p:restoredTop sz="94660"/>
  </p:normalViewPr>
  <p:slideViewPr>
    <p:cSldViewPr snapToGrid="0">
      <p:cViewPr varScale="1">
        <p:scale>
          <a:sx n="94" d="100"/>
          <a:sy n="94" d="100"/>
        </p:scale>
        <p:origin x="8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31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334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334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175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4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51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119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8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888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20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82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250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1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9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128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0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84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759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2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961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869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33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0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474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70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528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575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621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62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994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190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685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3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3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736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421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917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4988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67086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72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13402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15765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0198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2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609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4102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88586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0432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85676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9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9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4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7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7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08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24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30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2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37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6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3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7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6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6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9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16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7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7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182767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D091-C464-4CF4-81B0-2A14C52B91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23C54-27F0-4D82-91AA-6D34740393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chiếc chong chóng chỉ có một cái cán nhỏ và dài, một đầu gắn bốn cánh giấy mỏng, xinh như một bông hoa. 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8697434" y="5885180"/>
            <a:ext cx="361331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0" y="2692400"/>
            <a:ext cx="8024813" cy="40386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701748" y="799999"/>
            <a:ext cx="10979390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2704662-D83D-4BF5-AAAC-D07303E0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" y="239396"/>
            <a:ext cx="527050" cy="234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39CF391-0108-4C76-A74F-249F57D8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624" y="1735772"/>
            <a:ext cx="5270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5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8697434" y="5885180"/>
            <a:ext cx="361331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20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0" y="2692400"/>
            <a:ext cx="8024813" cy="40386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701748" y="799999"/>
            <a:ext cx="10979390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3629" y="1906270"/>
            <a:ext cx="7670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7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399245" y="799999"/>
            <a:ext cx="11281893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B43E5F-265F-4A77-A688-76E77AEAE784}"/>
              </a:ext>
            </a:extLst>
          </p:cNvPr>
          <p:cNvSpPr/>
          <p:nvPr/>
        </p:nvSpPr>
        <p:spPr>
          <a:xfrm>
            <a:off x="808075" y="6275092"/>
            <a:ext cx="10628364" cy="5379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Tìm chi tiết cho thấy An rất thích chơi chong chóng.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E1230-3F00-4588-897A-F9667276AE45}"/>
              </a:ext>
            </a:extLst>
          </p:cNvPr>
          <p:cNvCxnSpPr/>
          <p:nvPr/>
        </p:nvCxnSpPr>
        <p:spPr>
          <a:xfrm>
            <a:off x="808075" y="1192840"/>
            <a:ext cx="5554088" cy="489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399245" y="799999"/>
            <a:ext cx="11281893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5EB43E5F-265F-4A77-A688-76E77AEAE784}"/>
              </a:ext>
            </a:extLst>
          </p:cNvPr>
          <p:cNvSpPr/>
          <p:nvPr/>
        </p:nvSpPr>
        <p:spPr>
          <a:xfrm>
            <a:off x="370191" y="6254058"/>
            <a:ext cx="10963216" cy="5793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Vì sao An luôn thắng khi thi chơi chong chóng cùng bé Mai?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4E1230-3F00-4588-897A-F9667276AE45}"/>
              </a:ext>
            </a:extLst>
          </p:cNvPr>
          <p:cNvCxnSpPr>
            <a:cxnSpLocks/>
          </p:cNvCxnSpPr>
          <p:nvPr/>
        </p:nvCxnSpPr>
        <p:spPr>
          <a:xfrm flipV="1">
            <a:off x="511861" y="4430332"/>
            <a:ext cx="6416973" cy="668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0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399245" y="799999"/>
            <a:ext cx="11281893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B43E5F-265F-4A77-A688-76E77AEAE784}"/>
              </a:ext>
            </a:extLst>
          </p:cNvPr>
          <p:cNvSpPr/>
          <p:nvPr/>
        </p:nvSpPr>
        <p:spPr>
          <a:xfrm>
            <a:off x="447464" y="6262211"/>
            <a:ext cx="6889090" cy="5507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An nghĩ ra cách gì để bé Mai vui?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E1230-3F00-4588-897A-F9667276AE45}"/>
              </a:ext>
            </a:extLst>
          </p:cNvPr>
          <p:cNvCxnSpPr>
            <a:cxnSpLocks/>
          </p:cNvCxnSpPr>
          <p:nvPr/>
        </p:nvCxnSpPr>
        <p:spPr>
          <a:xfrm>
            <a:off x="2506497" y="4875714"/>
            <a:ext cx="5710224" cy="537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8257AD-3EBB-4E07-9745-FA83141A6929}"/>
              </a:ext>
            </a:extLst>
          </p:cNvPr>
          <p:cNvCxnSpPr>
            <a:cxnSpLocks/>
          </p:cNvCxnSpPr>
          <p:nvPr/>
        </p:nvCxnSpPr>
        <p:spPr>
          <a:xfrm flipV="1">
            <a:off x="521442" y="5331854"/>
            <a:ext cx="7695279" cy="135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7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399245" y="799999"/>
            <a:ext cx="11281893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5EB43E5F-265F-4A77-A688-76E77AEAE784}"/>
              </a:ext>
            </a:extLst>
          </p:cNvPr>
          <p:cNvSpPr/>
          <p:nvPr/>
        </p:nvSpPr>
        <p:spPr>
          <a:xfrm>
            <a:off x="383068" y="6133428"/>
            <a:ext cx="688909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4. Qua câu chuyện, em thấy tình cảm anh em của Mai và An như thế nào?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672205-4999-4F93-91D3-67BF74F7F053}"/>
              </a:ext>
            </a:extLst>
          </p:cNvPr>
          <p:cNvSpPr/>
          <p:nvPr/>
        </p:nvSpPr>
        <p:spPr>
          <a:xfrm>
            <a:off x="8484822" y="5995114"/>
            <a:ext cx="3654591" cy="862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>
                <a:solidFill>
                  <a:srgbClr val="C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0" i="0" dirty="0" err="1">
                <a:solidFill>
                  <a:srgbClr val="C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0" i="0" dirty="0">
                <a:solidFill>
                  <a:srgbClr val="C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C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khăng</a:t>
            </a:r>
            <a:r>
              <a:rPr lang="en-US" sz="2800" b="0" i="0" dirty="0">
                <a:solidFill>
                  <a:srgbClr val="C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C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khít</a:t>
            </a:r>
            <a:r>
              <a:rPr lang="en-US" sz="2800" b="0" i="0" dirty="0">
                <a:solidFill>
                  <a:srgbClr val="C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399245" y="799999"/>
            <a:ext cx="11281893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B43E5F-265F-4A77-A688-76E77AEAE784}"/>
              </a:ext>
            </a:extLst>
          </p:cNvPr>
          <p:cNvSpPr/>
          <p:nvPr/>
        </p:nvSpPr>
        <p:spPr>
          <a:xfrm>
            <a:off x="344435" y="6194739"/>
            <a:ext cx="8926234" cy="6723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Tìm từ ngữ trong bài đ</a:t>
            </a:r>
            <a:r>
              <a:rPr lang="en-US" sz="3000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ọc</a:t>
            </a:r>
            <a:r>
              <a:rPr lang="vi-VN" sz="3000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tả chiếc chong chóng.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7FACF2-BE5F-430A-93D8-CAE5DD70E208}"/>
              </a:ext>
            </a:extLst>
          </p:cNvPr>
          <p:cNvCxnSpPr/>
          <p:nvPr/>
        </p:nvCxnSpPr>
        <p:spPr>
          <a:xfrm>
            <a:off x="10429767" y="1204419"/>
            <a:ext cx="116406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1DE9EC-083A-469A-BAC9-562989A7B494}"/>
              </a:ext>
            </a:extLst>
          </p:cNvPr>
          <p:cNvCxnSpPr>
            <a:cxnSpLocks/>
          </p:cNvCxnSpPr>
          <p:nvPr/>
        </p:nvCxnSpPr>
        <p:spPr>
          <a:xfrm>
            <a:off x="629207" y="1558181"/>
            <a:ext cx="10575413" cy="1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1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306A-A1A9-404D-A055-71BBA3A0D4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41500"/>
            <a:ext cx="10515600" cy="631825"/>
          </a:xfrm>
        </p:spPr>
        <p:txBody>
          <a:bodyPr>
            <a:norm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Nếu em là Mai, em sẽ nói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anh An sau </a:t>
            </a:r>
            <a:r>
              <a:rPr lang="vi-VN" sz="28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chơi?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C03B2-E5DB-42B4-8819-A46EF69A586D}"/>
              </a:ext>
            </a:extLst>
          </p:cNvPr>
          <p:cNvSpPr/>
          <p:nvPr/>
        </p:nvSpPr>
        <p:spPr>
          <a:xfrm>
            <a:off x="2490451" y="3117502"/>
            <a:ext cx="6567824" cy="207186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 ơn anh vì đã nhường nhịn để em vui.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535459" y="1557418"/>
            <a:ext cx="11310552" cy="263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Chơi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chong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chóng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76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0F7DD2-655A-471C-A747-7DE8B0B0F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1" y="553792"/>
            <a:ext cx="10844011" cy="493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316669"/>
            <a:ext cx="459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0312400" y="5885180"/>
            <a:ext cx="199834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152" t="7665" r="3485" b="3905"/>
          <a:stretch/>
        </p:blipFill>
        <p:spPr>
          <a:xfrm>
            <a:off x="489397" y="2894580"/>
            <a:ext cx="8010659" cy="371228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489397" y="993184"/>
            <a:ext cx="10676585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An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93" y="2812880"/>
            <a:ext cx="3600720" cy="269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368919" y="2579924"/>
            <a:ext cx="8024029" cy="403868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701748" y="799999"/>
            <a:ext cx="10979390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2704662-D83D-4BF5-AAAC-D07303E0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" y="239396"/>
            <a:ext cx="527050" cy="234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39CF391-0108-4C76-A74F-249F57D8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" y="1648496"/>
            <a:ext cx="5270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356FB2A6-A3F3-4A38-80BC-1C95EB92E1FD}"/>
              </a:ext>
            </a:extLst>
          </p:cNvPr>
          <p:cNvSpPr/>
          <p:nvPr/>
        </p:nvSpPr>
        <p:spPr>
          <a:xfrm>
            <a:off x="2191859" y="6307772"/>
            <a:ext cx="4142266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7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D091-C464-4CF4-81B0-2A14C52B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075" y="824959"/>
            <a:ext cx="5257800" cy="1325563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23C54-27F0-4D82-91AA-6D34740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2987"/>
            <a:ext cx="10515600" cy="1812925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toe,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quay,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phùng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429041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368919" y="2579924"/>
            <a:ext cx="8024029" cy="403868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701748" y="799999"/>
            <a:ext cx="10979390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2704662-D83D-4BF5-AAAC-D07303E0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" y="239396"/>
            <a:ext cx="527050" cy="234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39CF391-0108-4C76-A74F-249F57D8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" y="1648496"/>
            <a:ext cx="5270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356FB2A6-A3F3-4A38-80BC-1C95EB92E1FD}"/>
              </a:ext>
            </a:extLst>
          </p:cNvPr>
          <p:cNvSpPr/>
          <p:nvPr/>
        </p:nvSpPr>
        <p:spPr>
          <a:xfrm>
            <a:off x="2191859" y="6307772"/>
            <a:ext cx="4142266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6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42836" y="2307822"/>
            <a:ext cx="6916420" cy="2098675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889" y="1370052"/>
              <a:ext cx="1954115" cy="1010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toe</a:t>
              </a: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với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khuôn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miệng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mở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rộng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sang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hai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bên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thể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hiện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sự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thú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293" y="17172"/>
            <a:ext cx="906780" cy="84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8697434" y="5885180"/>
            <a:ext cx="361331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5316" t="8508" r="3815" b="2402"/>
          <a:stretch/>
        </p:blipFill>
        <p:spPr>
          <a:xfrm>
            <a:off x="0" y="2692400"/>
            <a:ext cx="8024813" cy="40386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701748" y="799999"/>
            <a:ext cx="10979390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2704662-D83D-4BF5-AAAC-D07303E0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" y="239396"/>
            <a:ext cx="527050" cy="234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39CF391-0108-4C76-A74F-249F57D8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" y="1648496"/>
            <a:ext cx="5270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1323</Words>
  <Application>Microsoft Office PowerPoint</Application>
  <PresentationFormat>Widescreen</PresentationFormat>
  <Paragraphs>79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Microsoft YaHei</vt:lpstr>
      <vt:lpstr>宋体</vt:lpstr>
      <vt:lpstr>Arial</vt:lpstr>
      <vt:lpstr>Arial-Rounded</vt:lpstr>
      <vt:lpstr>Calibri</vt:lpstr>
      <vt:lpstr>Calibri Light</vt:lpstr>
      <vt:lpstr>等线</vt:lpstr>
      <vt:lpstr>DFPOP1-W9</vt:lpstr>
      <vt:lpstr>黑体</vt:lpstr>
      <vt:lpstr>Times New Roman</vt:lpstr>
      <vt:lpstr>Verdana</vt:lpstr>
      <vt:lpstr>1_Office Theme</vt:lpstr>
      <vt:lpstr>2_Office 主题​​</vt:lpstr>
      <vt:lpstr>3_Office Theme</vt:lpstr>
      <vt:lpstr>6_Office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từ khó:</vt:lpstr>
      <vt:lpstr>PowerPoint Presentation</vt:lpstr>
      <vt:lpstr>PowerPoint Presentation</vt:lpstr>
      <vt:lpstr>PowerPoint Presentation</vt:lpstr>
      <vt:lpstr>Luyện đọc câu dài: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 Nếu em là Mai, em sẽ nói gì với anh An sau khi chơi?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31</cp:revision>
  <dcterms:created xsi:type="dcterms:W3CDTF">2021-05-27T10:44:59Z</dcterms:created>
  <dcterms:modified xsi:type="dcterms:W3CDTF">2025-04-14T18:52:49Z</dcterms:modified>
</cp:coreProperties>
</file>