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8" r:id="rId3"/>
    <p:sldMasterId id="2147483754" r:id="rId4"/>
  </p:sldMasterIdLst>
  <p:notesMasterIdLst>
    <p:notesMasterId r:id="rId10"/>
  </p:notesMasterIdLst>
  <p:sldIdLst>
    <p:sldId id="535" r:id="rId5"/>
    <p:sldId id="536" r:id="rId6"/>
    <p:sldId id="311" r:id="rId7"/>
    <p:sldId id="517" r:id="rId8"/>
    <p:sldId id="51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5" autoAdjust="0"/>
    <p:restoredTop sz="94660"/>
  </p:normalViewPr>
  <p:slideViewPr>
    <p:cSldViewPr snapToGrid="0">
      <p:cViewPr varScale="1">
        <p:scale>
          <a:sx n="94" d="100"/>
          <a:sy n="94" d="100"/>
        </p:scale>
        <p:origin x="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88843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4/15/2025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dirty="0">
              <a:solidFill>
                <a:prstClr val="black"/>
              </a:solidFill>
              <a:latin typeface="DFPOP1-W9"/>
            </a:endParaRPr>
          </a:p>
        </p:txBody>
      </p:sp>
      <p:sp>
        <p:nvSpPr>
          <p:cNvPr id="5" name="TextBox 4"/>
          <p:cNvSpPr txBox="1"/>
          <p:nvPr/>
        </p:nvSpPr>
        <p:spPr>
          <a:xfrm>
            <a:off x="-101599" y="1448301"/>
            <a:ext cx="12253036" cy="1405641"/>
          </a:xfrm>
          <a:prstGeom prst="rect">
            <a:avLst/>
          </a:prstGeom>
          <a:noFill/>
        </p:spPr>
        <p:txBody>
          <a:bodyPr wrap="square">
            <a:spAutoFit/>
          </a:bodyPr>
          <a:lstStyle/>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1" y="3137098"/>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Việt</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
        <p:nvSpPr>
          <p:cNvPr id="12" name="TextBox 11"/>
          <p:cNvSpPr txBox="1"/>
          <p:nvPr/>
        </p:nvSpPr>
        <p:spPr>
          <a:xfrm>
            <a:off x="1771658" y="4328505"/>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18276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TextBox 4">
            <a:extLst>
              <a:ext uri="{FF2B5EF4-FFF2-40B4-BE49-F238E27FC236}">
                <a16:creationId xmlns:a16="http://schemas.microsoft.com/office/drawing/2014/main" id="{215CC7F7-6AA6-7209-4EDD-8905A5FDC6E5}"/>
              </a:ext>
            </a:extLst>
          </p:cNvPr>
          <p:cNvSpPr txBox="1"/>
          <p:nvPr/>
        </p:nvSpPr>
        <p:spPr>
          <a:xfrm>
            <a:off x="535459" y="1557418"/>
            <a:ext cx="11310552" cy="2636747"/>
          </a:xfrm>
          <a:prstGeom prst="rect">
            <a:avLst/>
          </a:prstGeom>
          <a:noFill/>
        </p:spPr>
        <p:txBody>
          <a:bodyPr wrap="square" rtlCol="0">
            <a:spAutoFit/>
          </a:bodyPr>
          <a:lstStyle/>
          <a:p>
            <a:pPr algn="ctr"/>
            <a:r>
              <a:rPr lang="en-US" sz="5867" b="1" dirty="0">
                <a:solidFill>
                  <a:srgbClr val="0000FF"/>
                </a:solidFill>
                <a:effectLst>
                  <a:outerShdw blurRad="38100" dist="38100" dir="2700000" algn="tl">
                    <a:srgbClr val="000000">
                      <a:alpha val="43137"/>
                    </a:srgbClr>
                  </a:outerShdw>
                </a:effectLst>
              </a:rPr>
              <a:t>BÀI </a:t>
            </a:r>
            <a:r>
              <a:rPr lang="en-US" sz="5867" b="1" dirty="0" smtClean="0">
                <a:solidFill>
                  <a:srgbClr val="0000FF"/>
                </a:solidFill>
                <a:effectLst>
                  <a:outerShdw blurRad="38100" dist="38100" dir="2700000" algn="tl">
                    <a:srgbClr val="000000">
                      <a:alpha val="43137"/>
                    </a:srgbClr>
                  </a:outerShdw>
                </a:effectLst>
              </a:rPr>
              <a:t>32</a:t>
            </a:r>
            <a:endParaRPr lang="en-US" sz="5867" b="1" dirty="0">
              <a:solidFill>
                <a:srgbClr val="0000FF"/>
              </a:solidFill>
              <a:effectLst>
                <a:outerShdw blurRad="38100" dist="38100" dir="2700000" algn="tl">
                  <a:srgbClr val="000000">
                    <a:alpha val="43137"/>
                  </a:srgbClr>
                </a:outerShdw>
              </a:effectLst>
            </a:endParaRPr>
          </a:p>
          <a:p>
            <a:pPr algn="ctr"/>
            <a:r>
              <a:rPr lang="en-US" sz="5867" b="1" dirty="0" err="1" smtClean="0">
                <a:solidFill>
                  <a:srgbClr val="0000FF"/>
                </a:solidFill>
                <a:effectLst>
                  <a:outerShdw blurRad="38100" dist="38100" dir="2700000" algn="tl">
                    <a:srgbClr val="000000">
                      <a:alpha val="43137"/>
                    </a:srgbClr>
                  </a:outerShdw>
                </a:effectLst>
              </a:rPr>
              <a:t>Chơi</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chong</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chóng</a:t>
            </a:r>
            <a:endParaRPr lang="en-US" sz="5867" b="1" dirty="0">
              <a:solidFill>
                <a:srgbClr val="0000FF"/>
              </a:solidFill>
              <a:effectLst>
                <a:outerShdw blurRad="38100" dist="38100" dir="2700000" algn="tl">
                  <a:srgbClr val="000000">
                    <a:alpha val="43137"/>
                  </a:srgbClr>
                </a:outerShdw>
              </a:effectLst>
            </a:endParaRPr>
          </a:p>
          <a:p>
            <a:pPr algn="ctr"/>
            <a:r>
              <a:rPr lang="en-US" sz="4400" b="1" dirty="0">
                <a:solidFill>
                  <a:srgbClr val="FF0000"/>
                </a:solidFill>
                <a:effectLst>
                  <a:outerShdw blurRad="38100" dist="38100" dir="2700000" algn="tl">
                    <a:srgbClr val="000000">
                      <a:alpha val="43137"/>
                    </a:srgbClr>
                  </a:outerShdw>
                </a:effectLst>
              </a:rPr>
              <a:t>(</a:t>
            </a:r>
            <a:r>
              <a:rPr lang="en-US" sz="4400" b="1" dirty="0" err="1">
                <a:solidFill>
                  <a:srgbClr val="FF0000"/>
                </a:solidFill>
                <a:effectLst>
                  <a:outerShdw blurRad="38100" dist="38100" dir="2700000" algn="tl">
                    <a:srgbClr val="000000">
                      <a:alpha val="43137"/>
                    </a:srgbClr>
                  </a:outerShdw>
                </a:effectLst>
              </a:rPr>
              <a:t>Tiết</a:t>
            </a:r>
            <a:r>
              <a:rPr lang="en-US" sz="4400" b="1" dirty="0">
                <a:solidFill>
                  <a:srgbClr val="FF0000"/>
                </a:solidFill>
                <a:effectLst>
                  <a:outerShdw blurRad="38100" dist="38100" dir="2700000" algn="tl">
                    <a:srgbClr val="000000">
                      <a:alpha val="43137"/>
                    </a:srgbClr>
                  </a:outerShdw>
                </a:effectLst>
              </a:rPr>
              <a:t> </a:t>
            </a:r>
            <a:r>
              <a:rPr lang="en-US" sz="4400" b="1" dirty="0" smtClean="0">
                <a:solidFill>
                  <a:srgbClr val="FF0000"/>
                </a:solidFill>
                <a:effectLst>
                  <a:outerShdw blurRad="38100" dist="38100" dir="2700000" algn="tl">
                    <a:srgbClr val="000000">
                      <a:alpha val="43137"/>
                    </a:srgbClr>
                  </a:outerShdw>
                </a:effectLst>
              </a:rPr>
              <a:t>3)</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776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304925" y="1989573"/>
            <a:ext cx="9531032" cy="1815882"/>
          </a:xfrm>
          <a:prstGeom prst="rect">
            <a:avLst/>
          </a:prstGeom>
          <a:noFill/>
        </p:spPr>
        <p:txBody>
          <a:bodyPr wrap="square" rtlCol="0">
            <a:spAutoFit/>
          </a:bodyPr>
          <a:lstStyle/>
          <a:p>
            <a:pPr lvl="0">
              <a:defRPr/>
            </a:pPr>
            <a:r>
              <a:rPr lang="en-US" sz="2800" dirty="0">
                <a:solidFill>
                  <a:srgbClr val="000000"/>
                </a:solidFill>
                <a:latin typeface="HP001 4 hang 1 ô ly" panose="020B0603050302020204" charset="0"/>
                <a:cs typeface="HP001 4 hang 1 ô ly" panose="020B0603050302020204" charset="0"/>
              </a:rPr>
              <a:t>        </a:t>
            </a:r>
            <a:r>
              <a:rPr lang="vi-VN" sz="2800" dirty="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48183" y="580508"/>
            <a:ext cx="8212482" cy="1077218"/>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thay</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 ô vuông:</a:t>
            </a: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483980" y="2274503"/>
            <a:ext cx="6759615" cy="1569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tầm</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phụng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endParaRPr lang="en-US" sz="3600"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ựu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129</Words>
  <Application>Microsoft Office PowerPoint</Application>
  <PresentationFormat>Widescreen</PresentationFormat>
  <Paragraphs>21</Paragraphs>
  <Slides>5</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vt:i4>
      </vt:variant>
    </vt:vector>
  </HeadingPairs>
  <TitlesOfParts>
    <vt:vector size="16" baseType="lpstr">
      <vt:lpstr>Arial</vt:lpstr>
      <vt:lpstr>Arial-Rounded</vt:lpstr>
      <vt:lpstr>Calibri</vt:lpstr>
      <vt:lpstr>Calibri Light</vt:lpstr>
      <vt:lpstr>DFPOP1-W9</vt:lpstr>
      <vt:lpstr>HP001 4 hang 1 ô ly</vt:lpstr>
      <vt:lpstr>Times New Roman</vt:lpstr>
      <vt:lpstr>1_Office Theme</vt:lpstr>
      <vt:lpstr>3_Office Theme</vt:lpstr>
      <vt:lpstr>6_Office Theme</vt:lpstr>
      <vt:lpstr>1_Default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MAIHUNG</cp:lastModifiedBy>
  <cp:revision>31</cp:revision>
  <dcterms:created xsi:type="dcterms:W3CDTF">2021-05-27T10:44:59Z</dcterms:created>
  <dcterms:modified xsi:type="dcterms:W3CDTF">2025-04-14T18:53:48Z</dcterms:modified>
</cp:coreProperties>
</file>