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4" r:id="rId1"/>
  </p:sldMasterIdLst>
  <p:notesMasterIdLst>
    <p:notesMasterId r:id="rId6"/>
  </p:notesMasterIdLst>
  <p:sldIdLst>
    <p:sldId id="412" r:id="rId2"/>
    <p:sldId id="413" r:id="rId3"/>
    <p:sldId id="396" r:id="rId4"/>
    <p:sldId id="397" r:id="rId5"/>
  </p:sldIdLst>
  <p:sldSz cx="6858000" cy="5143500"/>
  <p:notesSz cx="6858000" cy="9144000"/>
  <p:embeddedFontLs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h Thi Bich Ngoc" initials="DTBN" lastIdx="1" clrIdx="0">
    <p:extLst>
      <p:ext uri="{19B8F6BF-5375-455C-9EA6-DF929625EA0E}">
        <p15:presenceInfo xmlns:p15="http://schemas.microsoft.com/office/powerpoint/2012/main" userId="Dinh Thi Bich Ngo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C43"/>
    <a:srgbClr val="000000"/>
    <a:srgbClr val="F7446B"/>
    <a:srgbClr val="FC7D77"/>
    <a:srgbClr val="BEE7FB"/>
    <a:srgbClr val="B7D574"/>
    <a:srgbClr val="7EA131"/>
    <a:srgbClr val="8AB036"/>
    <a:srgbClr val="F95D51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9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6660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374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4719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04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0102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18522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6810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608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7974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7" name="Freeform 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1" name="Oval 10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693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553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6465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F7749-074A-4D14-8137-AA2750F9EECC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6593A-D1CD-4D42-ABF8-6BEB6C85ED2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8789F-95C3-4D66-B961-E48D19D8FCF9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207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4500563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24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7150" y="1457607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5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5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747" y="856027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5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1" y="2407555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5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46211"/>
            <a:ext cx="6860738" cy="137044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9" y="4353400"/>
            <a:ext cx="2434934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65" y="3073588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6558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5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774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767263"/>
            <a:ext cx="2314575" cy="274637"/>
          </a:xfrm>
        </p:spPr>
        <p:txBody>
          <a:bodyPr/>
          <a:lstStyle>
            <a:defPPr>
              <a:defRPr lang="vi-VN"/>
            </a:defPPr>
            <a:lvl1pPr marL="0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69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4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43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11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80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49" algn="l" defTabSz="51433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413162" y="1693157"/>
            <a:ext cx="6362186" cy="98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đánh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cuối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kì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n-US" sz="33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7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24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7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3-4)</a:t>
            </a:r>
            <a:endParaRPr lang="en-US" sz="247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3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63BE1A-504A-46AF-A154-A0C8548F4C78}"/>
              </a:ext>
            </a:extLst>
          </p:cNvPr>
          <p:cNvSpPr txBox="1"/>
          <p:nvPr/>
        </p:nvSpPr>
        <p:spPr>
          <a:xfrm>
            <a:off x="611594" y="430429"/>
            <a:ext cx="624640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hải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34FA0-B565-4971-A2D6-65C8D0961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644" y="1009402"/>
            <a:ext cx="6084711" cy="1925709"/>
          </a:xfrm>
          <a:prstGeom prst="rect">
            <a:avLst/>
          </a:prstGeom>
        </p:spPr>
      </p:pic>
      <p:pic>
        <p:nvPicPr>
          <p:cNvPr id="5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56268E51-35D8-4BDF-8AE7-408904FA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416113" y="2918776"/>
            <a:ext cx="886259" cy="8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8AF367-7D79-4E1A-BF31-93DD4FA1CFDF}"/>
              </a:ext>
            </a:extLst>
          </p:cNvPr>
          <p:cNvSpPr txBox="1"/>
          <p:nvPr/>
        </p:nvSpPr>
        <p:spPr>
          <a:xfrm>
            <a:off x="1356413" y="2833510"/>
            <a:ext cx="5114942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chim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hải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ai,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huống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40BD1-3D30-43AF-A340-B8CA01FD4FB4}"/>
              </a:ext>
            </a:extLst>
          </p:cNvPr>
          <p:cNvSpPr txBox="1"/>
          <p:nvPr/>
        </p:nvSpPr>
        <p:spPr>
          <a:xfrm>
            <a:off x="1356413" y="4292144"/>
            <a:ext cx="511494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Đóng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chim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khác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hải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âu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F9D557-4ED7-438C-AC17-F6295FE184E8}"/>
              </a:ext>
            </a:extLst>
          </p:cNvPr>
          <p:cNvSpPr txBox="1"/>
          <p:nvPr/>
        </p:nvSpPr>
        <p:spPr>
          <a:xfrm>
            <a:off x="1037240" y="3534605"/>
            <a:ext cx="5434115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hải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âu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…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15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DD62A0-C582-46B8-BC0D-84ACDF6EDE70}"/>
              </a:ext>
            </a:extLst>
          </p:cNvPr>
          <p:cNvSpPr txBox="1"/>
          <p:nvPr/>
        </p:nvSpPr>
        <p:spPr>
          <a:xfrm>
            <a:off x="611594" y="430429"/>
            <a:ext cx="624640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5.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Thực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hành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luyện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huống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4343E-12FA-4C58-A489-A0EC155778EA}"/>
              </a:ext>
            </a:extLst>
          </p:cNvPr>
          <p:cNvSpPr txBox="1"/>
          <p:nvPr/>
        </p:nvSpPr>
        <p:spPr>
          <a:xfrm>
            <a:off x="566438" y="869239"/>
            <a:ext cx="5905915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a.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huống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1: </a:t>
            </a:r>
            <a:r>
              <a:rPr lang="en-US" sz="1500" dirty="0" err="1">
                <a:latin typeface="UTM Avo" panose="02040603050506020204" pitchFamily="18" charset="0"/>
              </a:rPr>
              <a:t>Nếu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lớp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trường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sẽ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thiệu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lớp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mới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0B1D0-2360-4EB3-877D-85DCA33CD6ED}"/>
              </a:ext>
            </a:extLst>
          </p:cNvPr>
          <p:cNvSpPr txBox="1"/>
          <p:nvPr/>
        </p:nvSpPr>
        <p:spPr>
          <a:xfrm>
            <a:off x="566438" y="2199213"/>
            <a:ext cx="5905915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b.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huống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2: </a:t>
            </a:r>
            <a:r>
              <a:rPr lang="en-US" sz="1500" dirty="0" err="1">
                <a:latin typeface="UTM Avo" panose="02040603050506020204" pitchFamily="18" charset="0"/>
              </a:rPr>
              <a:t>Lớp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sẽ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sự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thiện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732BC-B19F-4B09-A5EB-B52260CB4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5295" y="3023659"/>
            <a:ext cx="4648200" cy="18012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57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53115184999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4052</TotalTime>
  <Words>181</Words>
  <Application>Microsoft Office PowerPoint</Application>
  <PresentationFormat>Custom</PresentationFormat>
  <Paragraphs>16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Calibri Light</vt:lpstr>
      <vt:lpstr>Calibri</vt:lpstr>
      <vt:lpstr>Wingdings</vt:lpstr>
      <vt:lpstr>UTM Avo</vt:lpstr>
      <vt:lpstr>DFPOP1-W9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MAIHUNG</cp:lastModifiedBy>
  <cp:revision>237</cp:revision>
  <dcterms:modified xsi:type="dcterms:W3CDTF">2025-04-14T19:04:11Z</dcterms:modified>
</cp:coreProperties>
</file>