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4" r:id="rId1"/>
  </p:sldMasterIdLst>
  <p:notesMasterIdLst>
    <p:notesMasterId r:id="rId8"/>
  </p:notesMasterIdLst>
  <p:sldIdLst>
    <p:sldId id="412" r:id="rId2"/>
    <p:sldId id="413" r:id="rId3"/>
    <p:sldId id="399" r:id="rId4"/>
    <p:sldId id="401" r:id="rId5"/>
    <p:sldId id="402" r:id="rId6"/>
    <p:sldId id="403" r:id="rId7"/>
  </p:sldIdLst>
  <p:sldSz cx="6858000" cy="51435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660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374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719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102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85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81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60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97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7" name="Freeform 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1" name="Oval 10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9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55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46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0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5005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50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5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5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6211"/>
            <a:ext cx="6860738" cy="137044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" y="4353400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5" y="3073588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7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314575" cy="274637"/>
          </a:xfrm>
        </p:spPr>
        <p:txBody>
          <a:bodyPr/>
          <a:lstStyle>
            <a:defPPr>
              <a:defRPr lang="vi-VN"/>
            </a:defPPr>
            <a:lvl1pPr marL="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43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413162" y="1693157"/>
            <a:ext cx="6362186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kì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3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7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5-6)</a:t>
            </a:r>
            <a:endParaRPr lang="en-US" sz="247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91DF3-6F41-412A-83B5-74622D9D37B7}"/>
              </a:ext>
            </a:extLst>
          </p:cNvPr>
          <p:cNvSpPr txBox="1"/>
          <p:nvPr/>
        </p:nvSpPr>
        <p:spPr>
          <a:xfrm>
            <a:off x="611594" y="554607"/>
            <a:ext cx="624640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6.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4" y="2028384"/>
            <a:ext cx="6051671" cy="229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50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ree Nature Illustration with Sky, Clouds and Trees - Free PSD Files">
            <a:extLst>
              <a:ext uri="{FF2B5EF4-FFF2-40B4-BE49-F238E27FC236}">
                <a16:creationId xmlns:a16="http://schemas.microsoft.com/office/drawing/2014/main" id="{36110A16-A553-42DF-88CC-499E7E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51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C5FCB4A9-F1A8-4902-9C56-6BDB51B9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" y="663213"/>
            <a:ext cx="3543520" cy="2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7C8C19E1-C707-4C42-BC79-41084122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758276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236A40FB-D381-4BA4-98FB-EA29F4FB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5" y="2857001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68D59-53DD-4BEA-A3F9-473E89B4CBD2}"/>
              </a:ext>
            </a:extLst>
          </p:cNvPr>
          <p:cNvSpPr txBox="1"/>
          <p:nvPr/>
        </p:nvSpPr>
        <p:spPr>
          <a:xfrm>
            <a:off x="4567839" y="209306"/>
            <a:ext cx="18171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B7BC2-6C86-4EDD-BB8E-BE7C531E1637}"/>
              </a:ext>
            </a:extLst>
          </p:cNvPr>
          <p:cNvSpPr txBox="1"/>
          <p:nvPr/>
        </p:nvSpPr>
        <p:spPr>
          <a:xfrm>
            <a:off x="570646" y="3743679"/>
            <a:ext cx="2381603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A69CD-5B84-44D9-BC30-8F91664174AE}"/>
              </a:ext>
            </a:extLst>
          </p:cNvPr>
          <p:cNvSpPr txBox="1"/>
          <p:nvPr/>
        </p:nvSpPr>
        <p:spPr>
          <a:xfrm>
            <a:off x="740686" y="245093"/>
            <a:ext cx="18171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32D07-4C5F-4D9C-BF98-5307AB89ECB4}"/>
              </a:ext>
            </a:extLst>
          </p:cNvPr>
          <p:cNvSpPr/>
          <p:nvPr/>
        </p:nvSpPr>
        <p:spPr>
          <a:xfrm>
            <a:off x="388450" y="1194716"/>
            <a:ext cx="2521629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nam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nữ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trẻ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  <a:endParaRPr lang="vi-VN" sz="1800" dirty="0">
              <a:solidFill>
                <a:srgbClr val="FB4C4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1BDDF1-8750-48B7-B2EC-5093C3878F5C}"/>
              </a:ext>
            </a:extLst>
          </p:cNvPr>
          <p:cNvSpPr/>
          <p:nvPr/>
        </p:nvSpPr>
        <p:spPr>
          <a:xfrm>
            <a:off x="3863369" y="1291720"/>
            <a:ext cx="2521629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đào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quất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đồ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chơi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A1847-6802-4CC3-A059-9D57F1501D72}"/>
              </a:ext>
            </a:extLst>
          </p:cNvPr>
          <p:cNvSpPr/>
          <p:nvPr/>
        </p:nvSpPr>
        <p:spPr>
          <a:xfrm>
            <a:off x="2873127" y="3435926"/>
            <a:ext cx="252162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hàng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mua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hàng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chợ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  <a:endParaRPr lang="vi-VN" sz="1800" dirty="0">
              <a:solidFill>
                <a:srgbClr val="FB4C4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5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8843A-283F-431A-A393-33AE52C526B8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7.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–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mục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1174-3549-4373-B769-23E7E2FE1916}"/>
              </a:ext>
            </a:extLst>
          </p:cNvPr>
          <p:cNvSpPr txBox="1"/>
          <p:nvPr/>
        </p:nvSpPr>
        <p:spPr>
          <a:xfrm>
            <a:off x="2956115" y="1263300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05E12-EE7E-4673-88B8-D9A2DDD69FFD}"/>
              </a:ext>
            </a:extLst>
          </p:cNvPr>
          <p:cNvSpPr txBox="1"/>
          <p:nvPr/>
        </p:nvSpPr>
        <p:spPr>
          <a:xfrm>
            <a:off x="371421" y="1959253"/>
            <a:ext cx="6219879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xét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,…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0E0A6-D97F-4ED9-BA15-4F3F84C9EB55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8.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88B4-553A-4D56-89B4-84EC6B3C456F}"/>
              </a:ext>
            </a:extLst>
          </p:cNvPr>
          <p:cNvSpPr/>
          <p:nvPr/>
        </p:nvSpPr>
        <p:spPr>
          <a:xfrm>
            <a:off x="471770" y="1728033"/>
            <a:ext cx="5996763" cy="222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- Hay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r>
              <a:rPr lang="en-US" sz="1900" dirty="0">
                <a:latin typeface="UTM Avo" panose="02040603050506020204" pitchFamily="18" charset="0"/>
              </a:rPr>
              <a:t>    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nói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Ngày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nhận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được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biết</a:t>
            </a:r>
            <a:endParaRPr lang="en-US" sz="1900" dirty="0">
              <a:latin typeface="UTM Avo" panose="02040603050506020204" pitchFamily="18" charset="0"/>
            </a:endParaRP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Tiếng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học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trò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C2F5-532D-4203-9A64-D34D74B6FD13}"/>
              </a:ext>
            </a:extLst>
          </p:cNvPr>
          <p:cNvGrpSpPr/>
          <p:nvPr/>
        </p:nvGrpSpPr>
        <p:grpSpPr>
          <a:xfrm>
            <a:off x="3702308" y="1849179"/>
            <a:ext cx="261733" cy="261733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E36502-E0C1-4432-9152-41C7748E2A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FFBFC8-2E5F-46AA-9127-AEE836CBABD0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84F4DC-5014-4D53-BC31-BB40BB909EAB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4D1AEA-FE03-4F75-888A-45916AEA36E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5705A4-8D9F-4491-AEE1-D9A17009D375}"/>
              </a:ext>
            </a:extLst>
          </p:cNvPr>
          <p:cNvSpPr txBox="1"/>
          <p:nvPr/>
        </p:nvSpPr>
        <p:spPr>
          <a:xfrm>
            <a:off x="3658243" y="1813084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5C1DC-23C0-440B-8FC6-382B5B36FDD6}"/>
              </a:ext>
            </a:extLst>
          </p:cNvPr>
          <p:cNvGrpSpPr/>
          <p:nvPr/>
        </p:nvGrpSpPr>
        <p:grpSpPr>
          <a:xfrm>
            <a:off x="4336603" y="2268362"/>
            <a:ext cx="261733" cy="261733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79E7E-1111-4A47-B04F-8811715D99C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275989-CB72-4C4A-ADFF-D33330AD832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C2D69-DACF-4BCD-B420-E9281E220D05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FA916-6B71-46F2-AC32-21CA3E11A65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0CA1B6-90DF-4EB3-B849-84B4AC947B68}"/>
              </a:ext>
            </a:extLst>
          </p:cNvPr>
          <p:cNvSpPr txBox="1"/>
          <p:nvPr/>
        </p:nvSpPr>
        <p:spPr>
          <a:xfrm>
            <a:off x="4292538" y="2232267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FB43F-3C15-4EEB-BA2B-7ED3F22BF8D6}"/>
              </a:ext>
            </a:extLst>
          </p:cNvPr>
          <p:cNvGrpSpPr/>
          <p:nvPr/>
        </p:nvGrpSpPr>
        <p:grpSpPr>
          <a:xfrm>
            <a:off x="2320478" y="2716120"/>
            <a:ext cx="261733" cy="261733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A5E969-DDA0-4C4E-84FB-46F538602AB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46A941-ECC6-4682-9067-F37E9AC85ADA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AB8DA9-2BC7-4AA6-A9C7-5C49259D786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644A5-974D-4954-B12E-E5E768D1CB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774555-9C7A-4C0F-8960-738B488053B9}"/>
              </a:ext>
            </a:extLst>
          </p:cNvPr>
          <p:cNvSpPr txBox="1"/>
          <p:nvPr/>
        </p:nvSpPr>
        <p:spPr>
          <a:xfrm>
            <a:off x="2276413" y="268002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60DD9-9432-443B-8DDC-5B821AEDEF8C}"/>
              </a:ext>
            </a:extLst>
          </p:cNvPr>
          <p:cNvGrpSpPr/>
          <p:nvPr/>
        </p:nvGrpSpPr>
        <p:grpSpPr>
          <a:xfrm>
            <a:off x="4467469" y="2715721"/>
            <a:ext cx="261733" cy="261733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9B22F-232E-429A-86DE-A6FC095160D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7BD0-154A-4750-9A67-1902183E37C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F4E1D-8882-4D28-9189-492AC117148E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DEE25-25FD-46A6-AFEB-FF4F274A705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3C27C7-1502-46A0-9557-3A0075C90146}"/>
              </a:ext>
            </a:extLst>
          </p:cNvPr>
          <p:cNvSpPr txBox="1"/>
          <p:nvPr/>
        </p:nvSpPr>
        <p:spPr>
          <a:xfrm>
            <a:off x="4423404" y="267962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B09EB-33DB-4C02-A442-E44D816DDC92}"/>
              </a:ext>
            </a:extLst>
          </p:cNvPr>
          <p:cNvGrpSpPr/>
          <p:nvPr/>
        </p:nvGrpSpPr>
        <p:grpSpPr>
          <a:xfrm>
            <a:off x="5797103" y="3142815"/>
            <a:ext cx="261733" cy="261733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45298A-7036-4D94-BFDC-A714A57BC00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2D01FE-5D05-4377-AC05-23DD88474CB3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81BDFB-4B8C-4744-BCF0-AFA3299F01F3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84BD-8635-436F-AFA0-7871D4DB135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BDA2EB7-D2A0-46F4-9B0C-1E04F66C88BB}"/>
              </a:ext>
            </a:extLst>
          </p:cNvPr>
          <p:cNvSpPr txBox="1"/>
          <p:nvPr/>
        </p:nvSpPr>
        <p:spPr>
          <a:xfrm>
            <a:off x="5753038" y="3106720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21" grpId="0"/>
      <p:bldP spid="27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4053</TotalTime>
  <Words>223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Calibri</vt:lpstr>
      <vt:lpstr>UTM Avo</vt:lpstr>
      <vt:lpstr>DFPOP1-W9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237</cp:revision>
  <dcterms:modified xsi:type="dcterms:W3CDTF">2025-04-14T19:06:04Z</dcterms:modified>
</cp:coreProperties>
</file>