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</p:sldMasterIdLst>
  <p:notesMasterIdLst>
    <p:notesMasterId r:id="rId11"/>
  </p:notesMasterIdLst>
  <p:sldIdLst>
    <p:sldId id="412" r:id="rId2"/>
    <p:sldId id="413" r:id="rId3"/>
    <p:sldId id="405" r:id="rId4"/>
    <p:sldId id="409" r:id="rId5"/>
    <p:sldId id="406" r:id="rId6"/>
    <p:sldId id="407" r:id="rId7"/>
    <p:sldId id="408" r:id="rId8"/>
    <p:sldId id="410" r:id="rId9"/>
    <p:sldId id="411" r:id="rId10"/>
  </p:sldIdLst>
  <p:sldSz cx="6858000" cy="51435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660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374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719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102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85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81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60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97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7" name="Freeform 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1" name="Oval 1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9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55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46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0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5005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50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5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5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6211"/>
            <a:ext cx="6860738" cy="137044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4353400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5" y="3073588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7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314575" cy="274637"/>
          </a:xfrm>
        </p:spPr>
        <p:txBody>
          <a:bodyPr/>
          <a:lstStyle>
            <a:defPPr>
              <a:defRPr lang="vi-VN"/>
            </a:defPPr>
            <a:lvl1pPr marL="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43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413162" y="1693157"/>
            <a:ext cx="6362186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7-8)</a:t>
            </a:r>
            <a:endParaRPr lang="en-US" sz="247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396562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7354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D4A3-68CD-4352-A652-EB2FB06756EF}"/>
              </a:ext>
            </a:extLst>
          </p:cNvPr>
          <p:cNvSpPr txBox="1"/>
          <p:nvPr/>
        </p:nvSpPr>
        <p:spPr>
          <a:xfrm>
            <a:off x="138289" y="1286032"/>
            <a:ext cx="6366933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–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qua,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ráo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 Theo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Truyện</a:t>
            </a:r>
            <a:r>
              <a:rPr lang="en-US" sz="1600" i="1" dirty="0">
                <a:latin typeface="UTM Avo" panose="02040603050506020204" pitchFamily="18" charset="0"/>
              </a:rPr>
              <a:t> hay </a:t>
            </a:r>
            <a:r>
              <a:rPr lang="en-US" sz="1600" i="1" dirty="0" err="1">
                <a:latin typeface="UTM Avo" panose="02040603050506020204" pitchFamily="18" charset="0"/>
              </a:rPr>
              <a:t>cho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little squirrel and bear on grass with flowers and tree cartoon  1833851 Vector Art at Vecteezy">
            <a:extLst>
              <a:ext uri="{FF2B5EF4-FFF2-40B4-BE49-F238E27FC236}">
                <a16:creationId xmlns:a16="http://schemas.microsoft.com/office/drawing/2014/main" id="{8BDCFBA4-24CF-486D-BD3C-3BF6F048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05" y="2684245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554608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8934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9FE8EC02-BBBD-4943-8017-4B511F1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348810" y="1007949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E1470-426A-40B8-8A12-6599CE878F43}"/>
              </a:ext>
            </a:extLst>
          </p:cNvPr>
          <p:cNvSpPr txBox="1"/>
          <p:nvPr/>
        </p:nvSpPr>
        <p:spPr>
          <a:xfrm>
            <a:off x="962710" y="1607048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3A7B5-A556-4BAF-9676-194F78541C2F}"/>
              </a:ext>
            </a:extLst>
          </p:cNvPr>
          <p:cNvSpPr txBox="1"/>
          <p:nvPr/>
        </p:nvSpPr>
        <p:spPr>
          <a:xfrm>
            <a:off x="821338" y="1985322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805EE-8BEF-4B1A-845C-B54794C6713D}"/>
              </a:ext>
            </a:extLst>
          </p:cNvPr>
          <p:cNvSpPr txBox="1"/>
          <p:nvPr/>
        </p:nvSpPr>
        <p:spPr>
          <a:xfrm>
            <a:off x="962710" y="238242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Gấu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7FACF-09E7-4D9D-96B2-9904188C28B8}"/>
              </a:ext>
            </a:extLst>
          </p:cNvPr>
          <p:cNvSpPr txBox="1"/>
          <p:nvPr/>
        </p:nvSpPr>
        <p:spPr>
          <a:xfrm>
            <a:off x="821338" y="2715538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6774E-7B5A-44E7-AA98-666B269B7598}"/>
              </a:ext>
            </a:extLst>
          </p:cNvPr>
          <p:cNvSpPr txBox="1"/>
          <p:nvPr/>
        </p:nvSpPr>
        <p:spPr>
          <a:xfrm>
            <a:off x="962710" y="312155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lưu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BCDAA-85EE-4F9F-8092-E20E3B5C6453}"/>
              </a:ext>
            </a:extLst>
          </p:cNvPr>
          <p:cNvSpPr txBox="1"/>
          <p:nvPr/>
        </p:nvSpPr>
        <p:spPr>
          <a:xfrm>
            <a:off x="361245" y="283670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10.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iên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3F6A-585F-455F-82BD-D5A3CA0F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5" y="880179"/>
            <a:ext cx="2878666" cy="197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10490-6B71-453B-93E1-EF4EAF095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7"/>
          <a:stretch/>
        </p:blipFill>
        <p:spPr>
          <a:xfrm>
            <a:off x="3429000" y="880179"/>
            <a:ext cx="2878666" cy="1896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1F62-9CED-47C1-9724-B5E8F1FCF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73"/>
          <a:stretch/>
        </p:blipFill>
        <p:spPr>
          <a:xfrm>
            <a:off x="1989667" y="2856086"/>
            <a:ext cx="2878666" cy="2024591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6F0A514-1856-4643-BB6B-5EDA922B6090}"/>
              </a:ext>
            </a:extLst>
          </p:cNvPr>
          <p:cNvSpPr/>
          <p:nvPr/>
        </p:nvSpPr>
        <p:spPr>
          <a:xfrm>
            <a:off x="361245" y="2362492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mênh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3AE9B8-1E9A-4405-AD4E-728BB8847BFC}"/>
              </a:ext>
            </a:extLst>
          </p:cNvPr>
          <p:cNvSpPr/>
          <p:nvPr/>
        </p:nvSpPr>
        <p:spPr>
          <a:xfrm>
            <a:off x="3429000" y="2367958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0CABE95-BEDF-4A54-A455-3613AC6C07BA}"/>
              </a:ext>
            </a:extLst>
          </p:cNvPr>
          <p:cNvSpPr/>
          <p:nvPr/>
        </p:nvSpPr>
        <p:spPr>
          <a:xfrm>
            <a:off x="1641122" y="4441314"/>
            <a:ext cx="3575755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Triền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4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66499-EDB5-461A-8DF3-06E6F8A55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5754" b="18144"/>
          <a:stretch/>
        </p:blipFill>
        <p:spPr>
          <a:xfrm>
            <a:off x="623711" y="442202"/>
            <a:ext cx="3470558" cy="198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Sáng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mơ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dậy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khỏi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A52B1-C0F0-449F-B592-7EC477FE7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406" r="-652" b="18144"/>
          <a:stretch/>
        </p:blipFill>
        <p:spPr>
          <a:xfrm>
            <a:off x="2706511" y="2571750"/>
            <a:ext cx="3470558" cy="198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885723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tắm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nắng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kiếm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ăn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953456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Buổi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trưa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nghỉ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mát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C55C-95EF-4CCC-89A4-0B78763B6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089" b="17763"/>
          <a:stretch/>
        </p:blipFill>
        <p:spPr>
          <a:xfrm>
            <a:off x="535941" y="616664"/>
            <a:ext cx="3558328" cy="1952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93635-99BC-4506-AD45-AA943DAA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1" t="-2439" r="2218" b="20202"/>
          <a:stretch/>
        </p:blipFill>
        <p:spPr>
          <a:xfrm>
            <a:off x="2805289" y="2710753"/>
            <a:ext cx="3558328" cy="1952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6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07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4053</TotalTime>
  <Words>282</Words>
  <Application>Microsoft Office PowerPoint</Application>
  <PresentationFormat>Custom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Calibri</vt:lpstr>
      <vt:lpstr>Wingdings</vt:lpstr>
      <vt:lpstr>UTM Avo</vt:lpstr>
      <vt:lpstr>DFPOP1-W9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237</cp:revision>
  <dcterms:modified xsi:type="dcterms:W3CDTF">2025-04-14T19:07:24Z</dcterms:modified>
</cp:coreProperties>
</file>