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328" r:id="rId2"/>
    <p:sldId id="256" r:id="rId3"/>
    <p:sldId id="329" r:id="rId4"/>
    <p:sldId id="330" r:id="rId5"/>
    <p:sldId id="273" r:id="rId6"/>
    <p:sldId id="257" r:id="rId7"/>
    <p:sldId id="258" r:id="rId8"/>
    <p:sldId id="320" r:id="rId9"/>
    <p:sldId id="321" r:id="rId10"/>
    <p:sldId id="301" r:id="rId11"/>
    <p:sldId id="290" r:id="rId12"/>
    <p:sldId id="291" r:id="rId13"/>
    <p:sldId id="302" r:id="rId14"/>
    <p:sldId id="322" r:id="rId15"/>
    <p:sldId id="323" r:id="rId16"/>
    <p:sldId id="324" r:id="rId17"/>
    <p:sldId id="325" r:id="rId18"/>
    <p:sldId id="331" r:id="rId19"/>
    <p:sldId id="332" r:id="rId20"/>
    <p:sldId id="306" r:id="rId21"/>
    <p:sldId id="303" r:id="rId22"/>
    <p:sldId id="308" r:id="rId23"/>
    <p:sldId id="307" r:id="rId24"/>
    <p:sldId id="292" r:id="rId25"/>
    <p:sldId id="294" r:id="rId26"/>
    <p:sldId id="295" r:id="rId27"/>
    <p:sldId id="333" r:id="rId28"/>
    <p:sldId id="293" r:id="rId29"/>
    <p:sldId id="260" r:id="rId30"/>
    <p:sldId id="326" r:id="rId31"/>
    <p:sldId id="32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BB6"/>
    <a:srgbClr val="99CCFF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704AA-6D96-400C-980B-756F3E2E3DE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7F3E8-E3C9-4F0B-A2A5-405292E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6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9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3E8-E3C9-4F0B-A2A5-405292E7D8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2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3E8-E3C9-4F0B-A2A5-405292E7D8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3E8-E3C9-4F0B-A2A5-405292E7D8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58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3E8-E3C9-4F0B-A2A5-405292E7D8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312-47FE-46FB-8A3A-26A788DED15A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9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4B1A-EFFB-46C4-9D0B-CD4D6589E628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6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454A-9AF3-4199-B3AC-D0C039BACA3D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4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1559-4E7A-45D2-A0CA-0F52661A91C9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6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F77A-4327-4214-9277-ADFD890D435D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6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FEB6-0CAF-4173-8EB0-107313AFE83E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C748-C141-4C87-9308-EEABC1840F7D}" type="datetime1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92E5-6279-47EF-856B-3CE8D58C4135}" type="datetime1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4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3557-4988-4653-97E9-7F6073C3EB37}" type="datetime1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52DA-8454-4F8B-BF00-8C006C51CDF0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8DDB-3355-42B4-B5CC-AFE3493F9A45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C64B-B376-43DE-9366-5C8065795E27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0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42829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5814" y="561232"/>
            <a:ext cx="8499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Luyện đọc từ khó kết hợp giải nghĩa từ:</a:t>
            </a:r>
            <a:endParaRPr lang="en-US" sz="4000"/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0" y="4292723"/>
            <a:ext cx="12110172" cy="2527300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1655724" y="1755617"/>
            <a:ext cx="2021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nảy lộc</a:t>
            </a:r>
            <a:endParaRPr lang="en-US" sz="4000"/>
          </a:p>
        </p:txBody>
      </p:sp>
      <p:sp>
        <p:nvSpPr>
          <p:cNvPr id="149" name="Rectangle 148"/>
          <p:cNvSpPr/>
          <p:nvPr/>
        </p:nvSpPr>
        <p:spPr>
          <a:xfrm>
            <a:off x="1566721" y="2695237"/>
            <a:ext cx="3488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đơm trái ngọt </a:t>
            </a:r>
            <a:endParaRPr lang="en-US" sz="4000"/>
          </a:p>
        </p:txBody>
      </p:sp>
      <p:sp>
        <p:nvSpPr>
          <p:cNvPr id="150" name="Rectangle 149"/>
          <p:cNvSpPr/>
          <p:nvPr/>
        </p:nvSpPr>
        <p:spPr>
          <a:xfrm>
            <a:off x="7063247" y="1801037"/>
            <a:ext cx="4236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rước đèn</a:t>
            </a:r>
            <a:endParaRPr lang="en-US" sz="4000"/>
          </a:p>
        </p:txBody>
      </p:sp>
      <p:sp>
        <p:nvSpPr>
          <p:cNvPr id="151" name="Rectangle 150"/>
          <p:cNvSpPr/>
          <p:nvPr/>
        </p:nvSpPr>
        <p:spPr>
          <a:xfrm>
            <a:off x="7063248" y="2799435"/>
            <a:ext cx="2782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bập bùng</a:t>
            </a:r>
            <a:endParaRPr lang="en-US" sz="4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" grpId="0"/>
      <p:bldP spid="149" grpId="0"/>
      <p:bldP spid="150" grpId="0"/>
      <p:bldP spid="1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496388"/>
            <a:ext cx="5499041" cy="41409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1" y="404948"/>
            <a:ext cx="5680505" cy="414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684627" y="5212977"/>
            <a:ext cx="8805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Đâm chồi: mọc ra những mầm non, lá non.</a:t>
            </a:r>
          </a:p>
        </p:txBody>
      </p:sp>
    </p:spTree>
    <p:extLst>
      <p:ext uri="{BB962C8B-B14F-4D97-AF65-F5344CB8AC3E}">
        <p14:creationId xmlns:p14="http://schemas.microsoft.com/office/powerpoint/2010/main" val="253122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7" y="365762"/>
            <a:ext cx="5683345" cy="3814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06" y="365762"/>
            <a:ext cx="5922594" cy="384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878749" y="4510611"/>
            <a:ext cx="3125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Đơm: nảy ra.</a:t>
            </a:r>
          </a:p>
        </p:txBody>
      </p: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37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263" y="1599136"/>
            <a:ext cx="10730362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em / mới có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bập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 bếp lửa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nhà sàn,/ mọi người mới có giấc ngủ ấm trong chăn.//</a:t>
            </a:r>
            <a:endParaRPr 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941" y="324167"/>
            <a:ext cx="619111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câu dài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729" y="2975128"/>
            <a:ext cx="10730362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 cháu Đông,/ cháu có công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 ủ mầm sống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để xuân về cây cối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 chồi nảy lộc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.//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5"/>
          <p:cNvGrpSpPr>
            <a:grpSpLocks/>
          </p:cNvGrpSpPr>
          <p:nvPr/>
        </p:nvGrpSpPr>
        <p:grpSpPr bwMode="auto">
          <a:xfrm>
            <a:off x="81828" y="4350367"/>
            <a:ext cx="12110172" cy="2527300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91" y="40510"/>
            <a:ext cx="3752850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268" y="556938"/>
            <a:ext cx="10416208" cy="410254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662" y="4724078"/>
            <a:ext cx="10296938" cy="2027906"/>
          </a:xfrm>
          <a:prstGeom prst="rect">
            <a:avLst/>
          </a:prstGeom>
        </p:spPr>
      </p:pic>
      <p:sp>
        <p:nvSpPr>
          <p:cNvPr id="7" name="Text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98268" y="441540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14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7C0BEC-99DC-47FF-AB92-BAE95E4FD52C}"/>
              </a:ext>
            </a:extLst>
          </p:cNvPr>
          <p:cNvSpPr/>
          <p:nvPr/>
        </p:nvSpPr>
        <p:spPr>
          <a:xfrm>
            <a:off x="6315488" y="4958268"/>
            <a:ext cx="4895850" cy="6577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30BE24-0510-4E3C-B656-AB691A6F9C77}"/>
              </a:ext>
            </a:extLst>
          </p:cNvPr>
          <p:cNvSpPr/>
          <p:nvPr/>
        </p:nvSpPr>
        <p:spPr>
          <a:xfrm>
            <a:off x="6348619" y="4958268"/>
            <a:ext cx="4895850" cy="6577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6" y="726218"/>
            <a:ext cx="11081922" cy="3285899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9952" y="726218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5" y="5238207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5725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15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FDC4EA-E71F-4AA4-B7B2-2F48B20B0B0F}"/>
              </a:ext>
            </a:extLst>
          </p:cNvPr>
          <p:cNvSpPr/>
          <p:nvPr/>
        </p:nvSpPr>
        <p:spPr>
          <a:xfrm>
            <a:off x="5857875" y="4453443"/>
            <a:ext cx="4895850" cy="6577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863196-14C2-4097-952F-FAAD85F177B6}"/>
              </a:ext>
            </a:extLst>
          </p:cNvPr>
          <p:cNvSpPr/>
          <p:nvPr/>
        </p:nvSpPr>
        <p:spPr>
          <a:xfrm>
            <a:off x="5950856" y="4462968"/>
            <a:ext cx="4895850" cy="6577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8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91" y="40510"/>
            <a:ext cx="3752850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268" y="556938"/>
            <a:ext cx="10416208" cy="410254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662" y="4724078"/>
            <a:ext cx="10296938" cy="2027906"/>
          </a:xfrm>
          <a:prstGeom prst="rect">
            <a:avLst/>
          </a:prstGeom>
        </p:spPr>
      </p:pic>
      <p:sp>
        <p:nvSpPr>
          <p:cNvPr id="7" name="Text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98268" y="441540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16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A22036-0A5A-4630-B5F9-BA2F21160D8C}"/>
              </a:ext>
            </a:extLst>
          </p:cNvPr>
          <p:cNvSpPr/>
          <p:nvPr/>
        </p:nvSpPr>
        <p:spPr>
          <a:xfrm>
            <a:off x="7123341" y="5080263"/>
            <a:ext cx="3829050" cy="657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6" y="726218"/>
            <a:ext cx="11081922" cy="3285899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9952" y="726218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5" y="5238207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5725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17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FDC4EA-E71F-4AA4-B7B2-2F48B20B0B0F}"/>
              </a:ext>
            </a:extLst>
          </p:cNvPr>
          <p:cNvSpPr/>
          <p:nvPr/>
        </p:nvSpPr>
        <p:spPr>
          <a:xfrm>
            <a:off x="6153150" y="4378825"/>
            <a:ext cx="3829050" cy="657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5638" y="2501099"/>
            <a:ext cx="76244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81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267" y="2389204"/>
            <a:ext cx="53977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9854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9306" cy="3174274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079155" y="3427615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1, 2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8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363" y="831603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Câu 1</a:t>
            </a:r>
            <a:r>
              <a:rPr lang="en-US" sz="4000">
                <a:latin typeface="Times New Roman" panose="02020603050405020304" pitchFamily="18" charset="0"/>
              </a:rPr>
              <a:t>: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Bốn nàng tiên tượng trưng cho những mùa nào trong năm?</a:t>
            </a:r>
            <a:endParaRPr lang="en-US" sz="4000"/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578881" y="24860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Bốn nàng tiên tượng trưng cho bốn mùa: Xuân, Hạ, Thu, Đông trong năm.</a:t>
            </a:r>
            <a:r>
              <a:rPr lang="en-US" sz="400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609363" y="831603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Câu 2</a:t>
            </a:r>
            <a:r>
              <a:rPr lang="en-US" sz="4000">
                <a:latin typeface="Times New Roman" panose="02020603050405020304" pitchFamily="18" charset="0"/>
              </a:rPr>
              <a:t>: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Theo nàng tiên mùa Hạ, vì sao thiếu nhi thích mùa thu?</a:t>
            </a:r>
            <a:endParaRPr lang="en-US" sz="4000"/>
          </a:p>
        </p:txBody>
      </p:sp>
      <p:sp>
        <p:nvSpPr>
          <p:cNvPr id="153" name="Rectangle 152"/>
          <p:cNvSpPr/>
          <p:nvPr/>
        </p:nvSpPr>
        <p:spPr>
          <a:xfrm>
            <a:off x="578881" y="24860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Theo nàng tiên mùa Hạ, thiếu nhi thích mùa thu vì có đêm trăng rằm, rước đèn phá cỗ.</a:t>
            </a:r>
            <a:r>
              <a:rPr lang="en-US" sz="400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546509" y="296026"/>
            <a:ext cx="11396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Câu 3</a:t>
            </a:r>
            <a:r>
              <a:rPr lang="en-US" sz="3600">
                <a:latin typeface="Times New Roman" panose="02020603050405020304" pitchFamily="18" charset="0"/>
              </a:rPr>
              <a:t>:Dựa vào bài đọc, nói tên mùa phù hợp với mỗi tranh.</a:t>
            </a:r>
            <a:endParaRPr lang="en-US" sz="3600"/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9" y="1019237"/>
            <a:ext cx="11734008" cy="2624075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79197" y="3640822"/>
            <a:ext cx="272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xuân</a:t>
            </a:r>
            <a:endParaRPr lang="en-US" sz="3600" b="1"/>
          </a:p>
        </p:txBody>
      </p:sp>
      <p:sp>
        <p:nvSpPr>
          <p:cNvPr id="149" name="Rectangle 148"/>
          <p:cNvSpPr/>
          <p:nvPr/>
        </p:nvSpPr>
        <p:spPr>
          <a:xfrm>
            <a:off x="3446465" y="3649444"/>
            <a:ext cx="2297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đông</a:t>
            </a:r>
            <a:endParaRPr lang="en-US" sz="3600" b="1"/>
          </a:p>
        </p:txBody>
      </p:sp>
      <p:sp>
        <p:nvSpPr>
          <p:cNvPr id="150" name="Rectangle 149"/>
          <p:cNvSpPr/>
          <p:nvPr/>
        </p:nvSpPr>
        <p:spPr>
          <a:xfrm>
            <a:off x="6526515" y="3760787"/>
            <a:ext cx="21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hạ</a:t>
            </a:r>
            <a:endParaRPr lang="en-US" sz="3600" b="1"/>
          </a:p>
        </p:txBody>
      </p:sp>
      <p:sp>
        <p:nvSpPr>
          <p:cNvPr id="151" name="Rectangle 150"/>
          <p:cNvSpPr/>
          <p:nvPr/>
        </p:nvSpPr>
        <p:spPr>
          <a:xfrm>
            <a:off x="9592625" y="3785861"/>
            <a:ext cx="2207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thu</a:t>
            </a:r>
            <a:endParaRPr lang="en-US" sz="3600" b="1"/>
          </a:p>
        </p:txBody>
      </p:sp>
      <p:sp>
        <p:nvSpPr>
          <p:cNvPr id="152" name="Slide Number Placeholder 1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8" grpId="0"/>
      <p:bldP spid="149" grpId="0"/>
      <p:bldP spid="150" grpId="0"/>
      <p:bldP spid="1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616607" y="2725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Câu 4</a:t>
            </a:r>
            <a:r>
              <a:rPr lang="en-US" sz="4000">
                <a:latin typeface="Times New Roman" panose="02020603050405020304" pitchFamily="18" charset="0"/>
              </a:rPr>
              <a:t>: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sao bà Đất nói cả bốn nàng tiên đều có ích và đáng yêu?</a:t>
            </a:r>
            <a:endParaRPr lang="en-US" sz="4000"/>
          </a:p>
        </p:txBody>
      </p:sp>
      <p:sp>
        <p:nvSpPr>
          <p:cNvPr id="148" name="Rectangle 147"/>
          <p:cNvSpPr/>
          <p:nvPr/>
        </p:nvSpPr>
        <p:spPr>
          <a:xfrm>
            <a:off x="613198" y="1661855"/>
            <a:ext cx="113968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 làm cho cây lá tươi tốt. Hạ cho trái ngọt, hoa thơm. Thu làm cho trời xanh cao, học sinh nhớ ngày tựu trường. Đông có công ấp ủ mầm sống để xuân về cây cối đâm chồi nảy lộc.</a:t>
            </a:r>
            <a:r>
              <a:rPr lang="en-US" sz="400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190399" y="762793"/>
            <a:ext cx="10003971" cy="4217988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-422326"/>
            <a:ext cx="685800" cy="43746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16531" y="1306681"/>
            <a:ext cx="89850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4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GB" sz="4400" dirty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729"/>
            <a:ext cx="685800" cy="4374678"/>
          </a:xfrm>
          <a:prstGeom prst="rect">
            <a:avLst/>
          </a:prstGeom>
        </p:spPr>
      </p:pic>
      <p:grpSp>
        <p:nvGrpSpPr>
          <p:cNvPr id="23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1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2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3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4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5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6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7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8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9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0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1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2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3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4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5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96941" y="826380"/>
            <a:ext cx="8357821" cy="272658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45316" y="1659981"/>
            <a:ext cx="46297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lại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3188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-183299"/>
            <a:ext cx="685800" cy="43746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" y="2832580"/>
            <a:ext cx="685800" cy="4374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7490" y="533400"/>
            <a:ext cx="33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1" y="1394262"/>
            <a:ext cx="797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2140643"/>
            <a:ext cx="750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6775" y="2895600"/>
            <a:ext cx="4725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4258" y="4481018"/>
            <a:ext cx="5507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4020" y="4765057"/>
            <a:ext cx="5506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4258" y="3733800"/>
            <a:ext cx="360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Thu: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3820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7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6517" y="1999805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01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112" y="201995"/>
            <a:ext cx="98539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sz="4000" dirty="0">
                <a:latin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a.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Bốn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nàng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tiên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cầm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cháu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ích</a:t>
            </a:r>
            <a:r>
              <a:rPr lang="en-US" sz="4000" dirty="0">
                <a:latin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đáng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</a:rPr>
              <a:t>.</a:t>
            </a:r>
            <a:endParaRPr lang="en-US" sz="4000" dirty="0"/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81828" y="4571546"/>
            <a:ext cx="12110172" cy="2527300"/>
            <a:chOff x="-6350" y="6061075"/>
            <a:chExt cx="12204701" cy="2527300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731864" y="2030772"/>
            <a:ext cx="10792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4000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4000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5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942289" y="618427"/>
            <a:ext cx="7911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2.</a:t>
            </a:r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 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 nhanh đáp đúng </a:t>
            </a:r>
            <a:endParaRPr lang="en-US" sz="4000"/>
          </a:p>
        </p:txBody>
      </p:sp>
      <p:sp>
        <p:nvSpPr>
          <p:cNvPr id="147" name="Rectangle 146"/>
          <p:cNvSpPr/>
          <p:nvPr/>
        </p:nvSpPr>
        <p:spPr>
          <a:xfrm>
            <a:off x="853478" y="1739212"/>
            <a:ext cx="10128764" cy="729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" indent="-6350" algn="just">
              <a:lnSpc>
                <a:spcPct val="112000"/>
              </a:lnSpc>
              <a:spcAft>
                <a:spcPts val="325"/>
              </a:spcAft>
            </a:pP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Hỏi: 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xuân có gì?</a:t>
            </a:r>
            <a:endParaRPr lang="en-US" sz="400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844027" y="2806556"/>
            <a:ext cx="10128764" cy="74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" indent="-6350" algn="just">
              <a:lnSpc>
                <a:spcPct val="112000"/>
              </a:lnSpc>
              <a:spcAft>
                <a:spcPts val="325"/>
              </a:spcAft>
            </a:pP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Đáp: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Mùa xuân có cây cối đâm chồi nảy lộc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/>
          </a:p>
        </p:txBody>
      </p:sp>
      <p:sp>
        <p:nvSpPr>
          <p:cNvPr id="149" name="Slide Number Placeholder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3</a:t>
            </a:fld>
            <a:endParaRPr lang="en-US"/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2638697" y="2677886"/>
            <a:ext cx="6500947" cy="12346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83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Khởi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vi-VN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20D7C-1999-40A6-AC5F-4E12861C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5ADADC-04A2-4BC2-BF37-5A6DC09A5E52}"/>
              </a:ext>
            </a:extLst>
          </p:cNvPr>
          <p:cNvSpPr/>
          <p:nvPr/>
        </p:nvSpPr>
        <p:spPr>
          <a:xfrm>
            <a:off x="409574" y="445264"/>
            <a:ext cx="1132522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……………………………………………………………………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……………………………………………………………………………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…………………………………………………………………….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……………………………………………………………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5B8EC-2FFD-4576-818A-342625A65731}"/>
              </a:ext>
            </a:extLst>
          </p:cNvPr>
          <p:cNvSpPr/>
          <p:nvPr/>
        </p:nvSpPr>
        <p:spPr>
          <a:xfrm>
            <a:off x="438148" y="3013413"/>
            <a:ext cx="87153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solidFill>
                  <a:srgbClr val="00B050"/>
                </a:solidFill>
                <a:latin typeface="Open Sans"/>
              </a:rPr>
              <a:t>Trả lời</a:t>
            </a:r>
            <a:endParaRPr lang="vi-VN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vi-VN" dirty="0">
                <a:solidFill>
                  <a:srgbClr val="000000"/>
                </a:solidFill>
                <a:latin typeface="Open Sans"/>
              </a:rPr>
              <a:t>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Xuân làm cho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lá tươi tốt.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Hạ cho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ngọt, hoa thơm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Thu làm cho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cao, học sinh nhớ ngày tựu trường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Còn cháu Đông, cháu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công ấp ủ mầm sống để xuân về cây cối đâm chồi nảy lộc.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6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928D4-E734-4F24-B9F5-8458EDD6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8B935-1DEC-418B-BB74-FBAFBBA27FAF}"/>
              </a:ext>
            </a:extLst>
          </p:cNvPr>
          <p:cNvSpPr/>
          <p:nvPr/>
        </p:nvSpPr>
        <p:spPr>
          <a:xfrm>
            <a:off x="390524" y="296655"/>
            <a:ext cx="109632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  <a:latin typeface="+mj-lt"/>
              </a:rPr>
              <a:t>Câu 3 (trang 4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 </a:t>
            </a:r>
            <a:r>
              <a:rPr lang="vi-VN" sz="2800" b="1" dirty="0">
                <a:solidFill>
                  <a:srgbClr val="00B050"/>
                </a:solidFill>
                <a:latin typeface="+mj-lt"/>
              </a:rPr>
              <a:t>Vở bài tập Tiếng Việt lớp 2 tập 2):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 Câu nào dưới đây là câu nêu đặc điểm? (đánh dấu ✔ vào ô trống trước đáp án đúng)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☐ Bốn nàng tiên cầm tay nhau trò chuyện.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☐ Các cháu đều có ích, đều đáng yêu.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E1E88-AEF1-41A3-A767-1EFB1A604181}"/>
              </a:ext>
            </a:extLst>
          </p:cNvPr>
          <p:cNvSpPr/>
          <p:nvPr/>
        </p:nvSpPr>
        <p:spPr>
          <a:xfrm>
            <a:off x="528637" y="2120049"/>
            <a:ext cx="801052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B050"/>
                </a:solidFill>
                <a:latin typeface="Open Sans"/>
              </a:rPr>
              <a:t>Trả</a:t>
            </a:r>
            <a:r>
              <a:rPr lang="en-US" b="1" dirty="0">
                <a:solidFill>
                  <a:srgbClr val="00B05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Open Sans"/>
              </a:rPr>
              <a:t>lời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☐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☑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85D934-7695-4FD2-BE91-AA8BAD10719D}"/>
              </a:ext>
            </a:extLst>
          </p:cNvPr>
          <p:cNvSpPr/>
          <p:nvPr/>
        </p:nvSpPr>
        <p:spPr>
          <a:xfrm>
            <a:off x="528637" y="3531949"/>
            <a:ext cx="10687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F0975-EDFF-470E-9AC2-A19272C89E00}"/>
              </a:ext>
            </a:extLst>
          </p:cNvPr>
          <p:cNvSpPr txBox="1"/>
          <p:nvPr/>
        </p:nvSpPr>
        <p:spPr>
          <a:xfrm>
            <a:off x="866774" y="4866070"/>
            <a:ext cx="8639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Open Sans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Open Sans"/>
              </a:rPr>
              <a:t>lời</a:t>
            </a:r>
            <a:endParaRPr lang="en-US" sz="2800" dirty="0">
              <a:solidFill>
                <a:srgbClr val="000000"/>
              </a:solidFill>
              <a:latin typeface="Open Sans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3009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4</a:t>
            </a:fld>
            <a:endParaRPr lang="en-US"/>
          </a:p>
        </p:txBody>
      </p:sp>
      <p:sp>
        <p:nvSpPr>
          <p:cNvPr id="6" name="39"/>
          <p:cNvSpPr txBox="1"/>
          <p:nvPr/>
        </p:nvSpPr>
        <p:spPr>
          <a:xfrm flipH="1">
            <a:off x="3739374" y="2609140"/>
            <a:ext cx="5999569" cy="1300346"/>
          </a:xfrm>
          <a:prstGeom prst="rect">
            <a:avLst/>
          </a:prstGeom>
          <a:solidFill>
            <a:srgbClr val="92D050"/>
          </a:solidFill>
        </p:spPr>
        <p:txBody>
          <a:bodyPr wrap="square" lIns="68571" tIns="34285" rIns="68571" bIns="34285" rtlCol="0">
            <a:spAutoFit/>
          </a:bodyPr>
          <a:lstStyle/>
          <a:p>
            <a:pPr lvl="0" algn="ctr"/>
            <a:r>
              <a:rPr lang="en-US" altLang="zh-CN" sz="80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36639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87" y="203835"/>
            <a:ext cx="8420780" cy="781050"/>
          </a:xfrm>
          <a:prstGeom prst="rect">
            <a:avLst/>
          </a:prstGeom>
        </p:spPr>
      </p:pic>
      <p:pic>
        <p:nvPicPr>
          <p:cNvPr id="1026" name="Picture 2" descr="https://kenhthoitiet.vn/wp-content/uploads/2019/07/khong-nen-lam-khi-nang-nong-696x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7" y="1283728"/>
            <a:ext cx="5377680" cy="35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ắng nóng không chịu nổi, cư dân mạng thi nhau đăng ảnh trời mưa để cầu được ước thấy - Ảnh 2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1205455"/>
            <a:ext cx="5905500" cy="36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91" y="40510"/>
            <a:ext cx="3752850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268" y="556938"/>
            <a:ext cx="10416208" cy="410254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662" y="4724078"/>
            <a:ext cx="10296938" cy="2027906"/>
          </a:xfrm>
          <a:prstGeom prst="rect">
            <a:avLst/>
          </a:prstGeom>
        </p:spPr>
      </p:pic>
      <p:sp>
        <p:nvSpPr>
          <p:cNvPr id="7" name="Text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98268" y="441540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6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A22036-0A5A-4630-B5F9-BA2F21160D8C}"/>
              </a:ext>
            </a:extLst>
          </p:cNvPr>
          <p:cNvSpPr/>
          <p:nvPr/>
        </p:nvSpPr>
        <p:spPr>
          <a:xfrm>
            <a:off x="7123341" y="5080263"/>
            <a:ext cx="3829050" cy="657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6" y="726218"/>
            <a:ext cx="11081922" cy="3285899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9952" y="726218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7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FDC4EA-E71F-4AA4-B7B2-2F48B20B0B0F}"/>
              </a:ext>
            </a:extLst>
          </p:cNvPr>
          <p:cNvSpPr/>
          <p:nvPr/>
        </p:nvSpPr>
        <p:spPr>
          <a:xfrm>
            <a:off x="6153150" y="4378825"/>
            <a:ext cx="3829050" cy="657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91" y="40510"/>
            <a:ext cx="3752850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268" y="556938"/>
            <a:ext cx="10416208" cy="410254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418" y="4715472"/>
            <a:ext cx="10296938" cy="2027906"/>
          </a:xfrm>
          <a:prstGeom prst="rect">
            <a:avLst/>
          </a:prstGeom>
        </p:spPr>
      </p:pic>
      <p:sp>
        <p:nvSpPr>
          <p:cNvPr id="7" name="Text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98268" y="441540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8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60E9A1-B25D-49AB-ADAA-A3FC9FC2BA4A}"/>
              </a:ext>
            </a:extLst>
          </p:cNvPr>
          <p:cNvSpPr/>
          <p:nvPr/>
        </p:nvSpPr>
        <p:spPr>
          <a:xfrm>
            <a:off x="6315488" y="5080263"/>
            <a:ext cx="4895850" cy="6577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C32C60-049A-4E2B-B80D-F9A4F663E90F}"/>
              </a:ext>
            </a:extLst>
          </p:cNvPr>
          <p:cNvSpPr/>
          <p:nvPr/>
        </p:nvSpPr>
        <p:spPr>
          <a:xfrm>
            <a:off x="6350710" y="5080263"/>
            <a:ext cx="4895850" cy="6577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L1</a:t>
            </a:r>
          </a:p>
        </p:txBody>
      </p:sp>
    </p:spTree>
    <p:extLst>
      <p:ext uri="{BB962C8B-B14F-4D97-AF65-F5344CB8AC3E}">
        <p14:creationId xmlns:p14="http://schemas.microsoft.com/office/powerpoint/2010/main" val="29840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6" y="726218"/>
            <a:ext cx="11081922" cy="3285899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9952" y="726218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9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863196-14C2-4097-952F-FAAD85F177B6}"/>
              </a:ext>
            </a:extLst>
          </p:cNvPr>
          <p:cNvSpPr/>
          <p:nvPr/>
        </p:nvSpPr>
        <p:spPr>
          <a:xfrm>
            <a:off x="5950856" y="4658270"/>
            <a:ext cx="4895850" cy="6577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9B8705-624D-4249-9FA3-D0D87B704D3F}"/>
              </a:ext>
            </a:extLst>
          </p:cNvPr>
          <p:cNvSpPr/>
          <p:nvPr/>
        </p:nvSpPr>
        <p:spPr>
          <a:xfrm>
            <a:off x="5950856" y="4639221"/>
            <a:ext cx="4895850" cy="6577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L1</a:t>
            </a:r>
          </a:p>
        </p:txBody>
      </p:sp>
    </p:spTree>
    <p:extLst>
      <p:ext uri="{BB962C8B-B14F-4D97-AF65-F5344CB8AC3E}">
        <p14:creationId xmlns:p14="http://schemas.microsoft.com/office/powerpoint/2010/main" val="14211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684</Words>
  <Application>Microsoft Office PowerPoint</Application>
  <PresentationFormat>Widescreen</PresentationFormat>
  <Paragraphs>133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等线</vt:lpstr>
      <vt:lpstr>DFPOP1-W9</vt:lpstr>
      <vt:lpstr>Open Sans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112</cp:revision>
  <dcterms:created xsi:type="dcterms:W3CDTF">2021-04-06T13:29:12Z</dcterms:created>
  <dcterms:modified xsi:type="dcterms:W3CDTF">2025-04-16T06:39:26Z</dcterms:modified>
</cp:coreProperties>
</file>