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28" r:id="rId2"/>
    <p:sldId id="329" r:id="rId3"/>
    <p:sldId id="289" r:id="rId4"/>
    <p:sldId id="261" r:id="rId5"/>
    <p:sldId id="280" r:id="rId6"/>
    <p:sldId id="281" r:id="rId7"/>
    <p:sldId id="277" r:id="rId8"/>
    <p:sldId id="279" r:id="rId9"/>
    <p:sldId id="282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5BB6"/>
    <a:srgbClr val="99CCFF"/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09" autoAdjust="0"/>
    <p:restoredTop sz="94660"/>
  </p:normalViewPr>
  <p:slideViewPr>
    <p:cSldViewPr snapToGrid="0">
      <p:cViewPr varScale="1">
        <p:scale>
          <a:sx n="87" d="100"/>
          <a:sy n="87" d="100"/>
        </p:scale>
        <p:origin x="28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704AA-6D96-400C-980B-756F3E2E3DE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7F3E8-E3C9-4F0B-A2A5-405292E7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6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06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D312-47FE-46FB-8A3A-26A788DED15A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4B1A-EFFB-46C4-9D0B-CD4D6589E628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454A-9AF3-4199-B3AC-D0C039BACA3D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1559-4E7A-45D2-A0CA-0F52661A91C9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F77A-4327-4214-9277-ADFD890D435D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CFEB6-0CAF-4173-8EB0-107313AFE83E}" type="datetime1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C748-C141-4C87-9308-EEABC1840F7D}" type="datetime1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92E5-6279-47EF-856B-3CE8D58C4135}" type="datetime1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F3557-4988-4653-97E9-7F6073C3EB37}" type="datetime1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52DA-8454-4F8B-BF00-8C006C51CDF0}" type="datetime1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58DDB-3355-42B4-B5CC-AFE3493F9A45}" type="datetime1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 Thị Soa - Đà Nẵng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9C64B-B376-43DE-9366-5C8065795E27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Chu Thị Soa - Đà Nẵng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8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6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602" y="3137099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688047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8" y="5443866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4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9" y="4328506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</a:p>
        </p:txBody>
      </p:sp>
    </p:spTree>
    <p:extLst>
      <p:ext uri="{BB962C8B-B14F-4D97-AF65-F5344CB8AC3E}">
        <p14:creationId xmlns:p14="http://schemas.microsoft.com/office/powerpoint/2010/main" val="2549260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186" y="10482"/>
            <a:ext cx="6669814" cy="6847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625634"/>
            <a:ext cx="4428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HS viết bài viết.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HS soi bài, chia sẻ bài viết.</a:t>
            </a:r>
          </a:p>
        </p:txBody>
      </p:sp>
      <p:pic>
        <p:nvPicPr>
          <p:cNvPr id="4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5172201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" y="56007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9306" cy="317427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079155" y="3427615"/>
            <a:ext cx="6874742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9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57194" y="2143333"/>
            <a:ext cx="67737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8800" i="1" kern="1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KHỞI ĐỘNG</a:t>
            </a:r>
            <a:endParaRPr lang="en-US" sz="8800" i="1" kern="1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282"/>
            <a:ext cx="11906250" cy="31157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45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" y="792480"/>
            <a:ext cx="11667852" cy="54907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62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Q Tập viết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" y="-136525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3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incongnghe.com.vn/wp-content/uploads/2013/03/Flowers-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36525"/>
            <a:ext cx="12192000" cy="6858000"/>
          </a:xfrm>
          <a:prstGeom prst="rect">
            <a:avLst/>
          </a:prstGeom>
          <a:noFill/>
        </p:spPr>
      </p:pic>
      <p:pic>
        <p:nvPicPr>
          <p:cNvPr id="5" name="chu 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2724" y="-136525"/>
            <a:ext cx="7064829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6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11584" y="801459"/>
            <a:ext cx="6753225" cy="51503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625634"/>
            <a:ext cx="4428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5172201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" y="56007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4630" y="214040"/>
            <a:ext cx="5789976" cy="6129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2625634"/>
            <a:ext cx="4428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GV kiểm tra tư thế ngồi viết, cầm bút.</a:t>
            </a:r>
          </a:p>
        </p:txBody>
      </p:sp>
      <p:pic>
        <p:nvPicPr>
          <p:cNvPr id="7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5172201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" y="56007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42237" y="5208238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72354" y="82134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90</Words>
  <Application>Microsoft Office PowerPoint</Application>
  <PresentationFormat>Widescreen</PresentationFormat>
  <Paragraphs>22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DFPOP1-W9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MAIHUNG</cp:lastModifiedBy>
  <cp:revision>111</cp:revision>
  <dcterms:created xsi:type="dcterms:W3CDTF">2021-04-06T13:29:12Z</dcterms:created>
  <dcterms:modified xsi:type="dcterms:W3CDTF">2025-04-16T11:16:16Z</dcterms:modified>
</cp:coreProperties>
</file>