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8" r:id="rId2"/>
    <p:sldId id="329" r:id="rId3"/>
    <p:sldId id="284" r:id="rId4"/>
    <p:sldId id="262" r:id="rId5"/>
    <p:sldId id="288" r:id="rId6"/>
    <p:sldId id="313" r:id="rId7"/>
    <p:sldId id="314" r:id="rId8"/>
    <p:sldId id="315" r:id="rId9"/>
    <p:sldId id="316" r:id="rId10"/>
    <p:sldId id="312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BB6"/>
    <a:srgbClr val="99CCFF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704AA-6D96-400C-980B-756F3E2E3DE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F3E8-E3C9-4F0B-A2A5-405292E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312-47FE-46FB-8A3A-26A788DED15A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4B1A-EFFB-46C4-9D0B-CD4D6589E628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454A-9AF3-4199-B3AC-D0C039BACA3D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1559-4E7A-45D2-A0CA-0F52661A91C9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F77A-4327-4214-9277-ADFD890D435D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FEB6-0CAF-4173-8EB0-107313AFE83E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C748-C141-4C87-9308-EEABC1840F7D}" type="datetime1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92E5-6279-47EF-856B-3CE8D58C4135}" type="datetime1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3557-4988-4653-97E9-7F6073C3EB37}" type="datetime1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52DA-8454-4F8B-BF00-8C006C51CDF0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8DDB-3355-42B4-B5CC-AFE3493F9A45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C64B-B376-43DE-9366-5C8065795E27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16635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5" y="723853"/>
            <a:ext cx="9438020" cy="631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9939"/>
            <a:ext cx="6020293" cy="3519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86" y="1829939"/>
            <a:ext cx="6063214" cy="35418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3" y="762340"/>
            <a:ext cx="12027854" cy="2027011"/>
          </a:xfrm>
          <a:prstGeom prst="rect">
            <a:avLst/>
          </a:prstGeom>
        </p:spPr>
      </p:pic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3918857"/>
            <a:ext cx="12110172" cy="2904218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306" cy="3174274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79155" y="3427615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8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043644" y="2286000"/>
            <a:ext cx="6096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Khởi động</a:t>
            </a:r>
            <a:endParaRPr lang="vi-VN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6051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0" y="321265"/>
            <a:ext cx="11772175" cy="1662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2791"/>
            <a:ext cx="6020293" cy="3519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86" y="2192791"/>
            <a:ext cx="6063214" cy="35418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7" y="868326"/>
            <a:ext cx="10842170" cy="5480223"/>
          </a:xfrm>
          <a:prstGeom prst="rect">
            <a:avLst/>
          </a:prstGeom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299061" y="2289087"/>
            <a:ext cx="6309362" cy="131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THẢO LUẬN NHÓM ĐÔI</a:t>
            </a:r>
            <a:endParaRPr lang="vi-VN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291" y="13063"/>
            <a:ext cx="6948897" cy="66852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10" y="0"/>
            <a:ext cx="6523673" cy="676519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51" y="130356"/>
            <a:ext cx="6350455" cy="66865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087" y="129131"/>
            <a:ext cx="6396719" cy="66195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56</Words>
  <Application>Microsoft Office PowerPoint</Application>
  <PresentationFormat>Widescreen</PresentationFormat>
  <Paragraphs>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110</cp:revision>
  <dcterms:created xsi:type="dcterms:W3CDTF">2021-04-06T13:29:12Z</dcterms:created>
  <dcterms:modified xsi:type="dcterms:W3CDTF">2025-04-16T06:41:56Z</dcterms:modified>
</cp:coreProperties>
</file>