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</p:sldMasterIdLst>
  <p:notesMasterIdLst>
    <p:notesMasterId r:id="rId9"/>
  </p:notesMasterIdLst>
  <p:sldIdLst>
    <p:sldId id="383" r:id="rId3"/>
    <p:sldId id="384" r:id="rId4"/>
    <p:sldId id="278" r:id="rId5"/>
    <p:sldId id="281" r:id="rId6"/>
    <p:sldId id="340" r:id="rId7"/>
    <p:sldId id="341" r:id="rId8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E873A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9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6699-6D30-4D15-8B8E-E8AC11FCE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4453F-4089-4757-B23C-D3B857B7F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450A6-ECF8-4026-9E41-BD717C4C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0EFAC-BA70-49E2-927E-7DFF270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01BF4-2EDE-4AFC-880E-053D5C0D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6766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988E9-7227-4A31-BCC7-10181F29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B318F-0090-48BA-B4FA-5CE77CEC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6D8F-F255-4796-8E32-4168BEAD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DC0C0-9F71-42FC-A0EA-799F7D95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B9B1C-E43F-426F-84B6-BA4199A8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4312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990D-2097-451B-B303-F8C6D1F4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3CF26-3554-4958-ACA7-09DEC7E8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32A14-DBE6-4AD1-90E9-A35690AB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1A71D-5CC3-43A7-ACD2-27A1FAD3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B1C91-FA2C-4AFA-BE60-73361B0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708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37051-8AFC-4F53-8140-311CBEAB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20E1D-2CEE-465F-A01E-7239419E7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D9CFC-2CB7-4D5F-8705-E291BD59A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0DD25-9929-4728-8A16-D177F560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CEDB3-698D-4A9A-83D5-B8446358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7E053-F591-4C0D-9434-B3EF0D88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4506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6EACB-494C-4042-A149-34B5034E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D0C9A-76E2-4ABA-8D7E-97F3A61B4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821B5-4BF2-4DD3-8684-11D853BE6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FF9C2-669A-41E6-B529-CA31DD083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FE6023-344F-47C7-A67E-B8D7F5228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9B22D-E3E2-4E80-98A0-EE69DBB7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56F959-D543-493C-B996-408423D8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05FE60-7709-41D6-BF40-00CE0ECC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3305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D2566-D4CF-47F2-8F36-ADDAF1FA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307353-3E78-4A71-A9FA-F74BD06D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9C3BE-6AA9-4243-AF08-CB3D7418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06744-B07E-4C67-883F-F613674D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0718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8ECB23-A99E-444F-B6B0-C3408A0E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CE5DE-5AEA-4888-A427-D1939E65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22452-74EB-4F82-839C-81646CD8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967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A6FC3-21DD-40B6-A4B8-467089D4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D5B94-6432-4572-82D8-63B8A860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85949-1B07-4906-954F-847DF397F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C16EB-0A79-43B8-922D-17FB6484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E2D31-0BCC-4DD2-9011-5DB18C1E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6D663-0D5B-4085-B473-F2F251E2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237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B8232-7955-4050-8564-59AEF01A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7CA8F-CFCA-457F-916C-8C352EA34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718AE-1F9D-4AD9-97A7-5EC2D2D06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0F2A1-01A8-4F95-B07B-AA4C9ACB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A1358-5F3C-4B89-A0BD-43851CD2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3D879-70C9-465C-AB02-6B72F8C1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6447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A1E4A-49C8-4E83-B9E7-09FBE260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F844F-5FD4-4AE0-99CE-ACF976FE4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35D40-87E0-449C-9860-2F984507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71D64-CF5F-4FC0-97E8-BB379BFB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F3005-E1F7-4397-84E0-4BB9BE87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1232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F2BA86-641D-4C55-8A78-CE4401F47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01402-132A-4CB0-8CBC-F6427700C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21960-ABB8-45F7-9FC4-157F63AE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12D82-847C-4E5F-8F01-30EF9B9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F4641-D2A0-4667-A4AC-40A5E8E0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7456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9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D9D997-E83A-4B89-8AA7-643B4EDA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1EBF9-C76E-44FC-8DD3-E56F7351D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2C121-5EEA-4177-9309-936CB91BE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6E04F-92A3-494E-9937-DDCB7A601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5ADF9-08ED-427E-B629-E892E9E87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724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12">
              <a:defRPr/>
            </a:pPr>
            <a:endParaRPr lang="en-US" sz="788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5852" y="1457608"/>
            <a:ext cx="68923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385743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7747" y="856028"/>
            <a:ext cx="3977412" cy="33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85743">
              <a:defRPr/>
            </a:pPr>
            <a:r>
              <a:rPr lang="en-US" sz="1575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7402" y="2407556"/>
            <a:ext cx="4784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4413"/>
            <a:ext cx="8003738" cy="763258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3" y="4330238"/>
            <a:ext cx="3414901" cy="763258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664" y="3123000"/>
            <a:ext cx="1390835" cy="20389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39559" y="3077722"/>
            <a:ext cx="4784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1996298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2074612" y="1390820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8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8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GB" sz="28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E1B324-822E-9D41-8DE7-2AAC44C77CEB}"/>
              </a:ext>
            </a:extLst>
          </p:cNvPr>
          <p:cNvSpPr txBox="1"/>
          <p:nvPr/>
        </p:nvSpPr>
        <p:spPr>
          <a:xfrm>
            <a:off x="3023329" y="340216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accent2"/>
                </a:solidFill>
                <a:latin typeface="UTM Cookies" panose="02040603050506020204" pitchFamily="18" charset="0"/>
              </a:rPr>
              <a:t>KHỦNG LONG</a:t>
            </a:r>
            <a:endParaRPr lang="en-US" sz="4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CFA86-F23C-4244-BBC2-E6C70FD793EF}"/>
              </a:ext>
            </a:extLst>
          </p:cNvPr>
          <p:cNvSpPr txBox="1"/>
          <p:nvPr/>
        </p:nvSpPr>
        <p:spPr>
          <a:xfrm>
            <a:off x="1497880" y="376888"/>
            <a:ext cx="1876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BÀI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10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20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461962-ABA4-4F43-91F2-6BA6260A4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13" y="53263"/>
            <a:ext cx="1207226" cy="6749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61042F-C5DA-494F-A065-9726E2B0207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" name="AutoShape 2" descr="Cách viết chữ x thường và hoa đúng nhất dành cho bé tập viết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2" descr="Cách viết chữ y thường và hoa giúp tập viết chữ đẹp"/>
          <p:cNvSpPr>
            <a:spLocks noChangeAspect="1" noChangeArrowheads="1"/>
          </p:cNvSpPr>
          <p:nvPr/>
        </p:nvSpPr>
        <p:spPr bwMode="auto">
          <a:xfrm>
            <a:off x="230981" y="59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BA50045-DB5F-49E2-BB0A-E7E1BEC7CF1F}"/>
              </a:ext>
            </a:extLst>
          </p:cNvPr>
          <p:cNvSpPr/>
          <p:nvPr/>
        </p:nvSpPr>
        <p:spPr>
          <a:xfrm>
            <a:off x="714376" y="1164432"/>
            <a:ext cx="7993856" cy="29360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prstClr val="white"/>
                </a:solidFill>
                <a:latin typeface="Calibri"/>
              </a:rPr>
              <a:t>Chân</a:t>
            </a:r>
            <a:r>
              <a:rPr lang="en-US" sz="3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Calibri"/>
              </a:rPr>
              <a:t>khủng</a:t>
            </a:r>
            <a:r>
              <a:rPr lang="en-US" sz="3000" dirty="0">
                <a:solidFill>
                  <a:prstClr val="white"/>
                </a:solidFill>
                <a:latin typeface="Calibri"/>
              </a:rPr>
              <a:t> long </a:t>
            </a:r>
            <a:r>
              <a:rPr lang="en-US" sz="3000" dirty="0" err="1">
                <a:solidFill>
                  <a:prstClr val="white"/>
                </a:solidFill>
                <a:latin typeface="Calibri"/>
              </a:rPr>
              <a:t>thẳng</a:t>
            </a:r>
            <a:r>
              <a:rPr lang="en-US" sz="3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Calibri"/>
              </a:rPr>
              <a:t>và</a:t>
            </a:r>
            <a:r>
              <a:rPr lang="en-US" sz="3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Calibri"/>
              </a:rPr>
              <a:t>rất</a:t>
            </a:r>
            <a:r>
              <a:rPr lang="en-US" sz="3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Calibri"/>
              </a:rPr>
              <a:t>khỏe</a:t>
            </a:r>
            <a:r>
              <a:rPr lang="en-US" sz="3000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3000" dirty="0" err="1">
                <a:solidFill>
                  <a:prstClr val="white"/>
                </a:solidFill>
                <a:latin typeface="Calibri"/>
              </a:rPr>
              <a:t>Vì</a:t>
            </a:r>
            <a:r>
              <a:rPr lang="en-US" sz="3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Calibri"/>
              </a:rPr>
              <a:t>thế</a:t>
            </a:r>
            <a:r>
              <a:rPr lang="en-US" sz="3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Calibri"/>
              </a:rPr>
              <a:t>chúng</a:t>
            </a:r>
            <a:r>
              <a:rPr lang="en-US" sz="3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3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Calibri"/>
              </a:rPr>
              <a:t>thể</a:t>
            </a:r>
            <a:r>
              <a:rPr lang="en-US" sz="3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Calibri"/>
              </a:rPr>
              <a:t>đi</a:t>
            </a:r>
            <a:r>
              <a:rPr lang="en-US" sz="3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Calibri"/>
              </a:rPr>
              <a:t>khắp</a:t>
            </a:r>
            <a:r>
              <a:rPr lang="en-US" sz="3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Calibri"/>
              </a:rPr>
              <a:t>một</a:t>
            </a:r>
            <a:r>
              <a:rPr lang="en-US" sz="3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Calibri"/>
              </a:rPr>
              <a:t>vùng</a:t>
            </a:r>
            <a:r>
              <a:rPr lang="en-US" sz="3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Calibri"/>
              </a:rPr>
              <a:t>rộng</a:t>
            </a:r>
            <a:r>
              <a:rPr lang="en-US" sz="3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Calibri"/>
              </a:rPr>
              <a:t>lớn</a:t>
            </a:r>
            <a:r>
              <a:rPr lang="en-US" sz="3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Calibri"/>
              </a:rPr>
              <a:t>để</a:t>
            </a:r>
            <a:r>
              <a:rPr lang="en-US" sz="3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Calibri"/>
              </a:rPr>
              <a:t>kiếm</a:t>
            </a:r>
            <a:r>
              <a:rPr lang="en-US" sz="3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Calibri"/>
              </a:rPr>
              <a:t>ăn</a:t>
            </a:r>
            <a:r>
              <a:rPr lang="en-US" sz="3000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3000" dirty="0" err="1">
                <a:solidFill>
                  <a:prstClr val="white"/>
                </a:solidFill>
                <a:latin typeface="Calibri"/>
              </a:rPr>
              <a:t>Khủng</a:t>
            </a:r>
            <a:r>
              <a:rPr lang="en-US" sz="3000" dirty="0">
                <a:solidFill>
                  <a:prstClr val="white"/>
                </a:solidFill>
                <a:latin typeface="Calibri"/>
              </a:rPr>
              <a:t> long </a:t>
            </a:r>
            <a:r>
              <a:rPr lang="en-US" sz="30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3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Calibri"/>
              </a:rPr>
              <a:t>khả</a:t>
            </a:r>
            <a:r>
              <a:rPr lang="en-US" sz="3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Calibri"/>
              </a:rPr>
              <a:t>năng</a:t>
            </a:r>
            <a:r>
              <a:rPr lang="en-US" sz="3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Calibri"/>
              </a:rPr>
              <a:t>săn</a:t>
            </a:r>
            <a:r>
              <a:rPr lang="en-US" sz="3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Calibri"/>
              </a:rPr>
              <a:t>mồi</a:t>
            </a:r>
            <a:r>
              <a:rPr lang="en-US" sz="3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Calibri"/>
              </a:rPr>
              <a:t>tốt</a:t>
            </a:r>
            <a:r>
              <a:rPr lang="en-US" sz="3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Calibri"/>
              </a:rPr>
              <a:t>nhờ</a:t>
            </a:r>
            <a:r>
              <a:rPr lang="en-US" sz="3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3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Calibri"/>
              </a:rPr>
              <a:t>đôi</a:t>
            </a:r>
            <a:r>
              <a:rPr lang="en-US" sz="3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Calibri"/>
              </a:rPr>
              <a:t>mắt</a:t>
            </a:r>
            <a:r>
              <a:rPr lang="en-US" sz="3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Calibri"/>
              </a:rPr>
              <a:t>tinh</a:t>
            </a:r>
            <a:r>
              <a:rPr lang="en-US" sz="3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Calibri"/>
              </a:rPr>
              <a:t>tường</a:t>
            </a:r>
            <a:r>
              <a:rPr lang="en-US" sz="3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Calibri"/>
              </a:rPr>
              <a:t>cùng</a:t>
            </a:r>
            <a:r>
              <a:rPr lang="en-US" sz="3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Calibri"/>
              </a:rPr>
              <a:t>cái</a:t>
            </a:r>
            <a:r>
              <a:rPr lang="en-US" sz="3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Calibri"/>
              </a:rPr>
              <a:t>mũi</a:t>
            </a:r>
            <a:r>
              <a:rPr lang="en-US" sz="3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Calibri"/>
              </a:rPr>
              <a:t>và</a:t>
            </a:r>
            <a:r>
              <a:rPr lang="en-US" sz="3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Calibri"/>
              </a:rPr>
              <a:t>đôi</a:t>
            </a:r>
            <a:r>
              <a:rPr lang="en-US" sz="3000" dirty="0">
                <a:solidFill>
                  <a:prstClr val="white"/>
                </a:solidFill>
                <a:latin typeface="Calibri"/>
              </a:rPr>
              <a:t> tai </a:t>
            </a:r>
            <a:r>
              <a:rPr lang="en-US" sz="3000" dirty="0" err="1">
                <a:solidFill>
                  <a:prstClr val="white"/>
                </a:solidFill>
                <a:latin typeface="Calibri"/>
              </a:rPr>
              <a:t>thính</a:t>
            </a:r>
            <a:r>
              <a:rPr lang="en-US" sz="3000" dirty="0">
                <a:solidFill>
                  <a:prstClr val="white"/>
                </a:solidFill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439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79EF8F-D52B-4142-8574-939693801192}"/>
              </a:ext>
            </a:extLst>
          </p:cNvPr>
          <p:cNvSpPr/>
          <p:nvPr/>
        </p:nvSpPr>
        <p:spPr>
          <a:xfrm>
            <a:off x="872423" y="3228981"/>
            <a:ext cx="804685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solidFill>
                  <a:srgbClr val="00B0F0"/>
                </a:solidFill>
                <a:latin typeface="HP001 4 hàng" pitchFamily="34" charset="0"/>
              </a:rPr>
              <a:t>b. </a:t>
            </a:r>
            <a:r>
              <a:rPr lang="en-US" sz="3500" b="1" dirty="0" err="1">
                <a:solidFill>
                  <a:srgbClr val="00B0F0"/>
                </a:solidFill>
                <a:latin typeface="HP001 4 hàng" pitchFamily="34" charset="0"/>
              </a:rPr>
              <a:t>Mẹ</a:t>
            </a:r>
            <a:r>
              <a:rPr lang="en-US" sz="3500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B0F0"/>
                </a:solidFill>
                <a:latin typeface="HP001 4 hàng" pitchFamily="34" charset="0"/>
              </a:rPr>
              <a:t>tôi</a:t>
            </a:r>
            <a:r>
              <a:rPr lang="en-US" sz="3500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B0F0"/>
                </a:solidFill>
                <a:latin typeface="HP001 4 hàng" pitchFamily="34" charset="0"/>
              </a:rPr>
              <a:t>thức</a:t>
            </a:r>
            <a:r>
              <a:rPr lang="en-US" sz="3500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B0F0"/>
                </a:solidFill>
                <a:latin typeface="HP001 4 hàng" pitchFamily="34" charset="0"/>
              </a:rPr>
              <a:t>kh</a:t>
            </a:r>
            <a:r>
              <a:rPr lang="en-US" sz="3500" b="1" dirty="0">
                <a:solidFill>
                  <a:srgbClr val="00B0F0"/>
                </a:solidFill>
                <a:latin typeface="HP001 4 hàng" pitchFamily="34" charset="0"/>
              </a:rPr>
              <a:t>………</a:t>
            </a:r>
            <a:r>
              <a:rPr lang="en-US" sz="3500" b="1" dirty="0" err="1">
                <a:solidFill>
                  <a:srgbClr val="00B0F0"/>
                </a:solidFill>
                <a:latin typeface="HP001 4 hàng" pitchFamily="34" charset="0"/>
              </a:rPr>
              <a:t>dậy</a:t>
            </a:r>
            <a:r>
              <a:rPr lang="en-US" sz="3500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B0F0"/>
                </a:solidFill>
                <a:latin typeface="HP001 4 hàng" pitchFamily="34" charset="0"/>
              </a:rPr>
              <a:t>sớm</a:t>
            </a:r>
            <a:r>
              <a:rPr lang="en-US" sz="3500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B0F0"/>
                </a:solidFill>
                <a:latin typeface="HP001 4 hàng" pitchFamily="34" charset="0"/>
              </a:rPr>
              <a:t>để</a:t>
            </a:r>
            <a:r>
              <a:rPr lang="en-US" sz="3500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B0F0"/>
                </a:solidFill>
                <a:latin typeface="HP001 4 hàng" pitchFamily="34" charset="0"/>
              </a:rPr>
              <a:t>làm</a:t>
            </a:r>
            <a:r>
              <a:rPr lang="en-US" sz="3500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B0F0"/>
                </a:solidFill>
                <a:latin typeface="HP001 4 hàng" pitchFamily="34" charset="0"/>
              </a:rPr>
              <a:t>mọi</a:t>
            </a:r>
            <a:r>
              <a:rPr lang="en-US" sz="3500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B0F0"/>
                </a:solidFill>
                <a:latin typeface="HP001 4 hàng" pitchFamily="34" charset="0"/>
              </a:rPr>
              <a:t>việc</a:t>
            </a:r>
            <a:r>
              <a:rPr lang="en-US" sz="3500" b="1" dirty="0">
                <a:solidFill>
                  <a:srgbClr val="00B0F0"/>
                </a:solidFill>
                <a:latin typeface="HP001 4 hàng" pitchFamily="34" charset="0"/>
              </a:rPr>
              <a:t>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23DDA97-CFC3-4E83-BCC1-BD02680B7B91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C7124E-356C-4E4B-89CD-4390D6C4B34B}"/>
              </a:ext>
            </a:extLst>
          </p:cNvPr>
          <p:cNvSpPr/>
          <p:nvPr/>
        </p:nvSpPr>
        <p:spPr>
          <a:xfrm>
            <a:off x="533400" y="1002658"/>
            <a:ext cx="804685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solidFill>
                  <a:srgbClr val="7030A0"/>
                </a:solidFill>
                <a:latin typeface="HP001 4 hàng" pitchFamily="34" charset="0"/>
              </a:rPr>
              <a:t>2. </a:t>
            </a:r>
            <a:r>
              <a:rPr lang="en-US" sz="3500" b="1" dirty="0" err="1">
                <a:solidFill>
                  <a:srgbClr val="7030A0"/>
                </a:solidFill>
                <a:latin typeface="HP001 4 hàng" pitchFamily="34" charset="0"/>
              </a:rPr>
              <a:t>Chọn</a:t>
            </a:r>
            <a:r>
              <a:rPr lang="en-US" sz="35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4 hàng" pitchFamily="34" charset="0"/>
              </a:rPr>
              <a:t>uya</a:t>
            </a:r>
            <a:r>
              <a:rPr lang="en-US" sz="35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4 hàng" pitchFamily="34" charset="0"/>
              </a:rPr>
              <a:t>hoặc</a:t>
            </a:r>
            <a:r>
              <a:rPr lang="en-US" sz="35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4 hàng" pitchFamily="34" charset="0"/>
              </a:rPr>
              <a:t>uyu</a:t>
            </a:r>
            <a:r>
              <a:rPr lang="en-US" sz="35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4 hàng" pitchFamily="34" charset="0"/>
              </a:rPr>
              <a:t>thay</a:t>
            </a:r>
            <a:r>
              <a:rPr lang="en-US" sz="35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4 hàng" pitchFamily="34" charset="0"/>
              </a:rPr>
              <a:t>cho</a:t>
            </a:r>
            <a:r>
              <a:rPr lang="en-US" sz="3500" b="1" dirty="0">
                <a:solidFill>
                  <a:srgbClr val="7030A0"/>
                </a:solidFill>
                <a:latin typeface="HP001 4 hàng" pitchFamily="34" charset="0"/>
              </a:rPr>
              <a:t> ô </a:t>
            </a:r>
            <a:r>
              <a:rPr lang="en-US" sz="3500" b="1" dirty="0" err="1">
                <a:solidFill>
                  <a:srgbClr val="7030A0"/>
                </a:solidFill>
                <a:latin typeface="HP001 4 hàng" pitchFamily="34" charset="0"/>
              </a:rPr>
              <a:t>vuông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C42C38-1624-4295-BE29-F3C1504A8E1A}"/>
              </a:ext>
            </a:extLst>
          </p:cNvPr>
          <p:cNvSpPr/>
          <p:nvPr/>
        </p:nvSpPr>
        <p:spPr>
          <a:xfrm>
            <a:off x="872423" y="2429011"/>
            <a:ext cx="804685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solidFill>
                  <a:srgbClr val="00B0F0"/>
                </a:solidFill>
                <a:latin typeface="HP001 4 hàng" pitchFamily="34" charset="0"/>
              </a:rPr>
              <a:t>a. </a:t>
            </a:r>
            <a:r>
              <a:rPr lang="en-US" sz="3500" b="1" dirty="0" err="1">
                <a:solidFill>
                  <a:srgbClr val="00B0F0"/>
                </a:solidFill>
                <a:latin typeface="HP001 4 hàng" pitchFamily="34" charset="0"/>
              </a:rPr>
              <a:t>Đường</a:t>
            </a:r>
            <a:r>
              <a:rPr lang="en-US" sz="3500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B0F0"/>
                </a:solidFill>
                <a:latin typeface="HP001 4 hàng" pitchFamily="34" charset="0"/>
              </a:rPr>
              <a:t>lên</a:t>
            </a:r>
            <a:r>
              <a:rPr lang="en-US" sz="3500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B0F0"/>
                </a:solidFill>
                <a:latin typeface="HP001 4 hàng" pitchFamily="34" charset="0"/>
              </a:rPr>
              <a:t>núi</a:t>
            </a:r>
            <a:r>
              <a:rPr lang="en-US" sz="3500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B0F0"/>
                </a:solidFill>
                <a:latin typeface="HP001 4 hàng" pitchFamily="34" charset="0"/>
              </a:rPr>
              <a:t>quanh</a:t>
            </a:r>
            <a:r>
              <a:rPr lang="en-US" sz="3500" b="1" dirty="0">
                <a:solidFill>
                  <a:srgbClr val="00B0F0"/>
                </a:solidFill>
                <a:latin typeface="HP001 4 hàng" pitchFamily="34" charset="0"/>
              </a:rPr>
              <a:t> co </a:t>
            </a:r>
            <a:r>
              <a:rPr lang="en-US" sz="3500" b="1" dirty="0" err="1">
                <a:solidFill>
                  <a:srgbClr val="00B0F0"/>
                </a:solidFill>
                <a:latin typeface="HP001 4 hàng" pitchFamily="34" charset="0"/>
              </a:rPr>
              <a:t>khúc</a:t>
            </a:r>
            <a:r>
              <a:rPr lang="en-US" sz="3500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B0F0"/>
                </a:solidFill>
                <a:latin typeface="HP001 4 hàng" pitchFamily="34" charset="0"/>
              </a:rPr>
              <a:t>kh</a:t>
            </a:r>
            <a:r>
              <a:rPr lang="en-US" sz="3500" b="1" dirty="0">
                <a:solidFill>
                  <a:srgbClr val="00B0F0"/>
                </a:solidFill>
                <a:latin typeface="HP001 4 hàng" pitchFamily="34" charset="0"/>
              </a:rPr>
              <a:t> ……</a:t>
            </a:r>
          </a:p>
        </p:txBody>
      </p:sp>
    </p:spTree>
    <p:extLst>
      <p:ext uri="{BB962C8B-B14F-4D97-AF65-F5344CB8AC3E}">
        <p14:creationId xmlns:p14="http://schemas.microsoft.com/office/powerpoint/2010/main" val="9792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C23DDA97-CFC3-4E83-BCC1-BD02680B7B91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C7124E-356C-4E4B-89CD-4390D6C4B34B}"/>
              </a:ext>
            </a:extLst>
          </p:cNvPr>
          <p:cNvSpPr/>
          <p:nvPr/>
        </p:nvSpPr>
        <p:spPr>
          <a:xfrm>
            <a:off x="312829" y="1013724"/>
            <a:ext cx="804685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A.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Nhìn</a:t>
            </a:r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hình</a:t>
            </a:r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tìm</a:t>
            </a:r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từ</a:t>
            </a:r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ngữ</a:t>
            </a:r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chứa</a:t>
            </a:r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iêu</a:t>
            </a:r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hoặc</a:t>
            </a:r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ươu</a:t>
            </a:r>
            <a:endParaRPr lang="en-US" sz="3500" b="1" dirty="0">
              <a:solidFill>
                <a:srgbClr val="0070C0"/>
              </a:solidFill>
              <a:latin typeface="HP001 4 hàng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C64F1A-D0EE-4043-AE58-3F94C6919891}"/>
              </a:ext>
            </a:extLst>
          </p:cNvPr>
          <p:cNvSpPr/>
          <p:nvPr/>
        </p:nvSpPr>
        <p:spPr>
          <a:xfrm>
            <a:off x="362835" y="281140"/>
            <a:ext cx="804685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3.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Chọn</a:t>
            </a:r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 a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hoặc</a:t>
            </a:r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 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8F68CE-57F3-4A7E-964D-F99BDA376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77" y="2266150"/>
            <a:ext cx="7267598" cy="150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3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C23DDA97-CFC3-4E83-BCC1-BD02680B7B91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C7124E-356C-4E4B-89CD-4390D6C4B34B}"/>
              </a:ext>
            </a:extLst>
          </p:cNvPr>
          <p:cNvSpPr/>
          <p:nvPr/>
        </p:nvSpPr>
        <p:spPr>
          <a:xfrm>
            <a:off x="312829" y="1013725"/>
            <a:ext cx="804685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B.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Nhìn</a:t>
            </a:r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hình</a:t>
            </a:r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tìm</a:t>
            </a:r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từ</a:t>
            </a:r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ngữ</a:t>
            </a:r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chứa</a:t>
            </a:r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uôc</a:t>
            </a:r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hoặc</a:t>
            </a:r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uôt</a:t>
            </a:r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để</a:t>
            </a:r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gọi</a:t>
            </a:r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tên</a:t>
            </a:r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loài</a:t>
            </a:r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vật</a:t>
            </a:r>
            <a:endParaRPr lang="en-US" sz="3500" b="1" dirty="0">
              <a:solidFill>
                <a:srgbClr val="0070C0"/>
              </a:solidFill>
              <a:latin typeface="HP001 4 hàng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C64F1A-D0EE-4043-AE58-3F94C6919891}"/>
              </a:ext>
            </a:extLst>
          </p:cNvPr>
          <p:cNvSpPr/>
          <p:nvPr/>
        </p:nvSpPr>
        <p:spPr>
          <a:xfrm>
            <a:off x="362835" y="281140"/>
            <a:ext cx="804685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3.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Chọn</a:t>
            </a:r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 a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hoặc</a:t>
            </a:r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 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1AC77E-D8B7-4489-A226-49C8CCF69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46" y="2571750"/>
            <a:ext cx="7243434" cy="180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4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幼儿园童年成长小学课件PPT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</TotalTime>
  <Words>156</Words>
  <Application>Microsoft Office PowerPoint</Application>
  <PresentationFormat>On-screen Show (16:9)</PresentationFormat>
  <Paragraphs>17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Arial</vt:lpstr>
      <vt:lpstr>Calibri</vt:lpstr>
      <vt:lpstr>Calibri Light</vt:lpstr>
      <vt:lpstr>等线</vt:lpstr>
      <vt:lpstr>等线 Light</vt:lpstr>
      <vt:lpstr>DFPOP1-W9</vt:lpstr>
      <vt:lpstr>HP001 4 hàng</vt:lpstr>
      <vt:lpstr>Times New Roman</vt:lpstr>
      <vt:lpstr>UTM Avo</vt:lpstr>
      <vt:lpstr>UTM Cookies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可爱卡通幼儿园童年成长小学课件PPT</dc:title>
  <dc:creator>User</dc:creator>
  <cp:lastModifiedBy>MAIHUNG</cp:lastModifiedBy>
  <cp:revision>143</cp:revision>
  <dcterms:created xsi:type="dcterms:W3CDTF">2017-03-04T06:55:50Z</dcterms:created>
  <dcterms:modified xsi:type="dcterms:W3CDTF">2025-04-16T09:24:32Z</dcterms:modified>
</cp:coreProperties>
</file>