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8"/>
  </p:notesMasterIdLst>
  <p:sldIdLst>
    <p:sldId id="383" r:id="rId3"/>
    <p:sldId id="384" r:id="rId4"/>
    <p:sldId id="374" r:id="rId5"/>
    <p:sldId id="375" r:id="rId6"/>
    <p:sldId id="376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6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31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0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5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305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71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237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44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23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45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24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852" y="1457608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747" y="856028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2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413"/>
            <a:ext cx="8003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3" y="4330238"/>
            <a:ext cx="3414901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64" y="3123000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9559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99629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74612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023329" y="340216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KHỦNG LONG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1497880" y="376888"/>
            <a:ext cx="187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10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2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61" y="1090114"/>
            <a:ext cx="6194324" cy="311295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83402" y="551503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975" y="2408087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5838" y="2988190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839" y="3715777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5838" y="2238810"/>
            <a:ext cx="14650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gõ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7439" y="1692507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031" y="2909532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83402" y="551504"/>
            <a:ext cx="607662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rừng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34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34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4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4381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34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4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0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20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20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20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20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leo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20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83402" y="551504"/>
            <a:ext cx="60766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than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mèo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cau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phi </a:t>
            </a:r>
            <a:r>
              <a:rPr lang="en-US" sz="1600" dirty="0" err="1">
                <a:latin typeface="UTM Avo" panose="02040603050506020204" pitchFamily="18" charset="0"/>
              </a:rPr>
              <a:t>nhanh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Ôi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92445" y="1327356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144729" y="1936498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72552" y="2324424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97477" y="2811568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173</Words>
  <Application>Microsoft Office PowerPoint</Application>
  <PresentationFormat>On-screen Show (16:9)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等线 Light</vt:lpstr>
      <vt:lpstr>DFPOP1-W9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MAIHUNG</cp:lastModifiedBy>
  <cp:revision>144</cp:revision>
  <dcterms:created xsi:type="dcterms:W3CDTF">2017-03-04T06:55:50Z</dcterms:created>
  <dcterms:modified xsi:type="dcterms:W3CDTF">2025-04-16T11:06:52Z</dcterms:modified>
</cp:coreProperties>
</file>