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7"/>
  </p:notesMasterIdLst>
  <p:sldIdLst>
    <p:sldId id="383" r:id="rId3"/>
    <p:sldId id="384" r:id="rId4"/>
    <p:sldId id="379" r:id="rId5"/>
    <p:sldId id="380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2" y="1457608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747" y="856028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2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413"/>
            <a:ext cx="8003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" y="4330238"/>
            <a:ext cx="3414901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64" y="3123000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9559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9629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5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023329" y="340216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KHỦNG LONG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1497880" y="376888"/>
            <a:ext cx="18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10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1882468" y="1244600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4758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3367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67754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64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81850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537" y="532582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3 – 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motojcon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baath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127</Words>
  <Application>Microsoft Office PowerPoint</Application>
  <PresentationFormat>On-screen Show (16:9)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等线 Light</vt:lpstr>
      <vt:lpstr>DFPOP1-W9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MAIHUNG</cp:lastModifiedBy>
  <cp:revision>143</cp:revision>
  <dcterms:created xsi:type="dcterms:W3CDTF">2017-03-04T06:55:50Z</dcterms:created>
  <dcterms:modified xsi:type="dcterms:W3CDTF">2025-04-16T09:25:51Z</dcterms:modified>
</cp:coreProperties>
</file>