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17" r:id="rId1"/>
  </p:sldMasterIdLst>
  <p:notesMasterIdLst>
    <p:notesMasterId r:id="rId24"/>
  </p:notesMasterIdLst>
  <p:sldIdLst>
    <p:sldId id="553" r:id="rId2"/>
    <p:sldId id="554" r:id="rId3"/>
    <p:sldId id="534" r:id="rId4"/>
    <p:sldId id="556" r:id="rId5"/>
    <p:sldId id="536" r:id="rId6"/>
    <p:sldId id="516" r:id="rId7"/>
    <p:sldId id="557" r:id="rId8"/>
    <p:sldId id="527" r:id="rId9"/>
    <p:sldId id="550" r:id="rId10"/>
    <p:sldId id="526" r:id="rId11"/>
    <p:sldId id="537" r:id="rId12"/>
    <p:sldId id="520" r:id="rId13"/>
    <p:sldId id="539" r:id="rId14"/>
    <p:sldId id="540" r:id="rId15"/>
    <p:sldId id="541" r:id="rId16"/>
    <p:sldId id="542" r:id="rId17"/>
    <p:sldId id="558" r:id="rId18"/>
    <p:sldId id="559" r:id="rId19"/>
    <p:sldId id="544" r:id="rId20"/>
    <p:sldId id="525" r:id="rId21"/>
    <p:sldId id="524" r:id="rId22"/>
    <p:sldId id="54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IHUNG" initials="M" lastIdx="2" clrIdx="0">
    <p:extLst>
      <p:ext uri="{19B8F6BF-5375-455C-9EA6-DF929625EA0E}">
        <p15:presenceInfo xmlns:p15="http://schemas.microsoft.com/office/powerpoint/2012/main" userId="MAIHU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7" autoAdjust="0"/>
    <p:restoredTop sz="94660"/>
  </p:normalViewPr>
  <p:slideViewPr>
    <p:cSldViewPr snapToGrid="0">
      <p:cViewPr varScale="1">
        <p:scale>
          <a:sx n="77" d="100"/>
          <a:sy n="77" d="100"/>
        </p:scale>
        <p:origin x="77" y="17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4/16/2025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0A9633-8222-41B5-B0BD-8A40C7ED34D5}" type="slidenum">
              <a:rPr lang="en-US" smtClean="0"/>
              <a:t>1</a:t>
            </a:fld>
            <a:endParaRPr lang="en-US"/>
          </a:p>
        </p:txBody>
      </p:sp>
    </p:spTree>
    <p:extLst>
      <p:ext uri="{BB962C8B-B14F-4D97-AF65-F5344CB8AC3E}">
        <p14:creationId xmlns:p14="http://schemas.microsoft.com/office/powerpoint/2010/main" val="2729889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5.png"/><Relationship Id="rId4" Type="http://schemas.openxmlformats.org/officeDocument/2006/relationships/image" Target="../media/image24.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1EBD0CC-E3E2-4331-AA06-EBB8ADD6037D}"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62811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1EBD0CC-E3E2-4331-AA06-EBB8ADD6037D}"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254845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1EBD0CC-E3E2-4331-AA06-EBB8ADD6037D}"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248664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1EBD0CC-E3E2-4331-AA06-EBB8ADD6037D}"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241993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1EBD0CC-E3E2-4331-AA06-EBB8ADD6037D}"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22454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1EBD0CC-E3E2-4331-AA06-EBB8ADD6037D}"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644529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EBD0CC-E3E2-4331-AA06-EBB8ADD6037D}"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538023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EBD0CC-E3E2-4331-AA06-EBB8ADD6037D}"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9987983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4/16/2025</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278039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248510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1097692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EBD0CC-E3E2-4331-AA06-EBB8ADD6037D}"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459239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56581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3704631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1991751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27960860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2837831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4015848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6182067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9592419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440465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2189149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1EBD0CC-E3E2-4331-AA06-EBB8ADD6037D}"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79740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04719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4/16/2025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681347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4/16/2025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045076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4/16/2025</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4/16/2025</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4/16/2025</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4/16/2025</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1EBD0CC-E3E2-4331-AA06-EBB8ADD6037D}"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69753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4/16/2025</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1EBD0CC-E3E2-4331-AA06-EBB8ADD6037D}" type="datetimeFigureOut">
              <a:rPr lang="en-US" smtClean="0"/>
              <a:t>4/16/2025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962117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1EBD0CC-E3E2-4331-AA06-EBB8ADD6037D}" type="datetimeFigureOut">
              <a:rPr lang="en-US" smtClean="0"/>
              <a:t>4/16/2025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963372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7252E8-7461-4ED2-8C9F-E0162A39F818}" type="datetimeFigureOut">
              <a:rPr lang="en-GB" smtClean="0"/>
              <a:t>16/04/2025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B40E4F5-156E-4F0A-82F3-720075623F23}" type="slidenum">
              <a:rPr lang="en-GB" smtClean="0"/>
              <a:t>‹#›</a:t>
            </a:fld>
            <a:endParaRPr lang="en-GB"/>
          </a:p>
        </p:txBody>
      </p:sp>
      <p:pic>
        <p:nvPicPr>
          <p:cNvPr id="5"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6"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7"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8"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9"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0"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11"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12"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3"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4"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5"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6"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8" name="Rectangle 17">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50759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1EBD0CC-E3E2-4331-AA06-EBB8ADD6037D}"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933691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1EBD0CC-E3E2-4331-AA06-EBB8ADD6037D}"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9893873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1EBD0CC-E3E2-4331-AA06-EBB8ADD6037D}" type="datetimeFigureOut">
              <a:rPr lang="en-US" smtClean="0"/>
              <a:t>4/16/2025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7634F2D-4F96-4A1A-A648-518B1AFE058E}" type="slidenum">
              <a:rPr lang="en-US" smtClean="0"/>
              <a:t>‹#›</a:t>
            </a:fld>
            <a:endParaRPr lang="en-US"/>
          </a:p>
        </p:txBody>
      </p:sp>
      <p:sp>
        <p:nvSpPr>
          <p:cNvPr id="18" name="TextBox 1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888323471"/>
      </p:ext>
    </p:extLst>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 id="2147484229" r:id="rId12"/>
    <p:sldLayoutId id="2147484230" r:id="rId13"/>
    <p:sldLayoutId id="2147484231" r:id="rId14"/>
    <p:sldLayoutId id="2147484232" r:id="rId15"/>
    <p:sldLayoutId id="2147484233" r:id="rId16"/>
    <p:sldLayoutId id="2147484234" r:id="rId17"/>
    <p:sldLayoutId id="2147484235" r:id="rId18"/>
    <p:sldLayoutId id="2147484236" r:id="rId19"/>
    <p:sldLayoutId id="2147484237" r:id="rId20"/>
    <p:sldLayoutId id="2147484238" r:id="rId21"/>
    <p:sldLayoutId id="2147484239" r:id="rId22"/>
    <p:sldLayoutId id="2147484240" r:id="rId23"/>
    <p:sldLayoutId id="2147484241" r:id="rId24"/>
    <p:sldLayoutId id="2147484243" r:id="rId25"/>
    <p:sldLayoutId id="2147484244" r:id="rId26"/>
    <p:sldLayoutId id="2147484245" r:id="rId27"/>
    <p:sldLayoutId id="2147484246" r:id="rId28"/>
    <p:sldLayoutId id="2147484249" r:id="rId29"/>
    <p:sldLayoutId id="2147484250" r:id="rId30"/>
    <p:sldLayoutId id="2147484251" r:id="rId31"/>
    <p:sldLayoutId id="2147484252" r:id="rId32"/>
    <p:sldLayoutId id="2147483650" r:id="rId33"/>
    <p:sldLayoutId id="2147483651" r:id="rId34"/>
    <p:sldLayoutId id="2147483652" r:id="rId35"/>
    <p:sldLayoutId id="2147483653" r:id="rId36"/>
    <p:sldLayoutId id="2147483661" r:id="rId37"/>
    <p:sldLayoutId id="2147483660" r:id="rId38"/>
    <p:sldLayoutId id="2147483658" r:id="rId39"/>
    <p:sldLayoutId id="2147483662" r:id="rId40"/>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29.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3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8.xml"/><Relationship Id="rId7"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19.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10" Type="http://schemas.openxmlformats.org/officeDocument/2006/relationships/slideLayout" Target="../slideLayouts/slideLayout1.xml"/><Relationship Id="rId4" Type="http://schemas.openxmlformats.org/officeDocument/2006/relationships/tags" Target="../tags/tag5.xml"/><Relationship Id="rId9" Type="http://schemas.openxmlformats.org/officeDocument/2006/relationships/tags" Target="../tags/tag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21.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
            <a:ext cx="12192000" cy="6857999"/>
          </a:xfrm>
          <a:prstGeom prst="rect">
            <a:avLst/>
          </a:prstGeom>
          <a:solidFill>
            <a:schemeClr val="bg1">
              <a:alpha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914332">
              <a:defRPr/>
            </a:pPr>
            <a:endParaRPr lang="en-US" dirty="0">
              <a:solidFill>
                <a:prstClr val="black"/>
              </a:solidFill>
              <a:latin typeface="DFPOP1-W9"/>
            </a:endParaRPr>
          </a:p>
        </p:txBody>
      </p:sp>
      <p:sp>
        <p:nvSpPr>
          <p:cNvPr id="5" name="TextBox 4"/>
          <p:cNvSpPr txBox="1"/>
          <p:nvPr/>
        </p:nvSpPr>
        <p:spPr>
          <a:xfrm>
            <a:off x="-101598" y="1448301"/>
            <a:ext cx="12253036" cy="1405641"/>
          </a:xfrm>
          <a:prstGeom prst="rect">
            <a:avLst/>
          </a:prstGeom>
          <a:noFill/>
        </p:spPr>
        <p:txBody>
          <a:bodyPr wrap="square">
            <a:spAutoFit/>
          </a:bodyPr>
          <a:lstStyle/>
          <a:p>
            <a:pPr algn="ctr" defTabSz="685766">
              <a:defRPr/>
            </a:pPr>
            <a:r>
              <a:rPr lang="en-US" sz="4267" b="1" dirty="0">
                <a:solidFill>
                  <a:srgbClr val="FF0000"/>
                </a:solidFill>
                <a:latin typeface="Times New Roman" panose="02020603050405020304" pitchFamily="18" charset="0"/>
                <a:cs typeface="Times New Roman" panose="02020603050405020304" pitchFamily="18" charset="0"/>
              </a:rPr>
              <a:t>CHÀO MỪNG </a:t>
            </a:r>
          </a:p>
          <a:p>
            <a:pPr algn="ctr" defTabSz="685766">
              <a:defRPr/>
            </a:pPr>
            <a:r>
              <a:rPr lang="en-US" sz="4267" b="1" dirty="0">
                <a:solidFill>
                  <a:srgbClr val="FF0000"/>
                </a:solidFill>
                <a:latin typeface="Times New Roman" panose="02020603050405020304" pitchFamily="18" charset="0"/>
                <a:cs typeface="Times New Roman" panose="02020603050405020304" pitchFamily="18" charset="0"/>
              </a:rPr>
              <a:t>QUÝ THẦY, CÔ GIÁO VỀ DỰ GIỜ THĂM LỚP</a:t>
            </a:r>
            <a:endParaRPr lang="en-US" sz="4267" b="1" dirty="0">
              <a:solidFill>
                <a:srgbClr val="FF0000"/>
              </a:solidFill>
              <a:latin typeface="+mj-lt"/>
              <a:cs typeface="Times New Roman" panose="02020603050405020304" pitchFamily="18" charset="0"/>
            </a:endParaRPr>
          </a:p>
        </p:txBody>
      </p:sp>
      <p:sp>
        <p:nvSpPr>
          <p:cNvPr id="6" name="TextBox 5"/>
          <p:cNvSpPr txBox="1"/>
          <p:nvPr/>
        </p:nvSpPr>
        <p:spPr>
          <a:xfrm>
            <a:off x="3670661" y="378826"/>
            <a:ext cx="7070955" cy="523220"/>
          </a:xfrm>
          <a:prstGeom prst="rect">
            <a:avLst/>
          </a:prstGeom>
          <a:noFill/>
        </p:spPr>
        <p:txBody>
          <a:bodyPr wrap="square">
            <a:spAutoFit/>
          </a:bodyPr>
          <a:lstStyle/>
          <a:p>
            <a:pPr defTabSz="685766">
              <a:defRPr/>
            </a:pPr>
            <a:r>
              <a:rPr lang="en-US" sz="2800" b="1" u="sng" dirty="0">
                <a:solidFill>
                  <a:srgbClr val="002060"/>
                </a:solidFill>
                <a:latin typeface="Times New Roman" panose="02020603050405020304" pitchFamily="18" charset="0"/>
                <a:cs typeface="Times New Roman" panose="02020603050405020304" pitchFamily="18" charset="0"/>
              </a:rPr>
              <a:t>TRƯỜNG TIỂU HỌC HÒA NGHĨA</a:t>
            </a:r>
          </a:p>
        </p:txBody>
      </p:sp>
      <p:sp>
        <p:nvSpPr>
          <p:cNvPr id="8" name="TextBox 7"/>
          <p:cNvSpPr txBox="1"/>
          <p:nvPr/>
        </p:nvSpPr>
        <p:spPr>
          <a:xfrm>
            <a:off x="1625602" y="3137099"/>
            <a:ext cx="8506519" cy="584775"/>
          </a:xfrm>
          <a:prstGeom prst="rect">
            <a:avLst/>
          </a:prstGeom>
          <a:noFill/>
        </p:spPr>
        <p:txBody>
          <a:bodyPr wrap="square">
            <a:spAutoFit/>
          </a:bodyPr>
          <a:lstStyle/>
          <a:p>
            <a:pPr algn="ctr" defTabSz="685766">
              <a:defRPr/>
            </a:pPr>
            <a:r>
              <a:rPr lang="en-US" sz="3200" b="1" dirty="0" err="1">
                <a:solidFill>
                  <a:srgbClr val="FF0000"/>
                </a:solidFill>
                <a:latin typeface="Times New Roman" panose="02020603050405020304" pitchFamily="18" charset="0"/>
                <a:cs typeface="Times New Roman" panose="02020603050405020304" pitchFamily="18" charset="0"/>
              </a:rPr>
              <a:t>Môn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Tiếng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Việt</a:t>
            </a:r>
            <a:r>
              <a:rPr lang="en-US" sz="3200" b="1" dirty="0">
                <a:solidFill>
                  <a:srgbClr val="FF0000"/>
                </a:solidFill>
                <a:latin typeface="Times New Roman" panose="02020603050405020304" pitchFamily="18" charset="0"/>
                <a:cs typeface="Times New Roman" panose="02020603050405020304" pitchFamily="18" charset="0"/>
              </a:rPr>
              <a:t> - </a:t>
            </a:r>
            <a:r>
              <a:rPr lang="en-US" sz="3200" b="1" dirty="0" err="1">
                <a:solidFill>
                  <a:srgbClr val="FF0000"/>
                </a:solidFill>
                <a:latin typeface="Times New Roman" panose="02020603050405020304" pitchFamily="18" charset="0"/>
                <a:cs typeface="Times New Roman" panose="02020603050405020304" pitchFamily="18" charset="0"/>
              </a:rPr>
              <a:t>Lớp</a:t>
            </a:r>
            <a:r>
              <a:rPr lang="en-US" sz="3200" b="1" dirty="0">
                <a:solidFill>
                  <a:srgbClr val="FF0000"/>
                </a:solidFill>
                <a:latin typeface="Times New Roman" panose="02020603050405020304" pitchFamily="18" charset="0"/>
                <a:cs typeface="Times New Roman" panose="02020603050405020304" pitchFamily="18" charset="0"/>
              </a:rPr>
              <a:t> 2A</a:t>
            </a:r>
          </a:p>
        </p:txBody>
      </p:sp>
      <p:pic>
        <p:nvPicPr>
          <p:cNvPr id="9" name="图片 1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5688047"/>
            <a:ext cx="12196868" cy="1356903"/>
          </a:xfrm>
          <a:prstGeom prst="rect">
            <a:avLst/>
          </a:prstGeom>
        </p:spPr>
      </p:pic>
      <p:pic>
        <p:nvPicPr>
          <p:cNvPr id="10" name="图片 9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208" y="5443866"/>
            <a:ext cx="4328771" cy="1356903"/>
          </a:xfrm>
          <a:prstGeom prst="rect">
            <a:avLst/>
          </a:prstGeom>
        </p:spPr>
      </p:pic>
      <p:pic>
        <p:nvPicPr>
          <p:cNvPr id="11" name="图片 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0507" y="3175994"/>
            <a:ext cx="2472596" cy="3624775"/>
          </a:xfrm>
          <a:prstGeom prst="rect">
            <a:avLst/>
          </a:prstGeom>
        </p:spPr>
      </p:pic>
      <p:sp>
        <p:nvSpPr>
          <p:cNvPr id="12" name="TextBox 11"/>
          <p:cNvSpPr txBox="1"/>
          <p:nvPr/>
        </p:nvSpPr>
        <p:spPr>
          <a:xfrm>
            <a:off x="1771659" y="4328506"/>
            <a:ext cx="8506519" cy="584775"/>
          </a:xfrm>
          <a:prstGeom prst="rect">
            <a:avLst/>
          </a:prstGeom>
          <a:noFill/>
        </p:spPr>
        <p:txBody>
          <a:bodyPr wrap="square">
            <a:spAutoFit/>
          </a:bodyPr>
          <a:lstStyle/>
          <a:p>
            <a:pPr algn="ctr" defTabSz="685766">
              <a:defRPr/>
            </a:pPr>
            <a:r>
              <a:rPr lang="en-US" sz="3200" b="1" dirty="0" err="1">
                <a:solidFill>
                  <a:srgbClr val="FF0000"/>
                </a:solidFill>
                <a:latin typeface="Times New Roman" panose="02020603050405020304" pitchFamily="18" charset="0"/>
                <a:cs typeface="Times New Roman" panose="02020603050405020304" pitchFamily="18" charset="0"/>
              </a:rPr>
              <a:t>Giáo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Nguyễn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Thị</a:t>
            </a:r>
            <a:r>
              <a:rPr lang="en-US" sz="3200" b="1" dirty="0">
                <a:solidFill>
                  <a:srgbClr val="FF0000"/>
                </a:solidFill>
                <a:latin typeface="Times New Roman" panose="02020603050405020304" pitchFamily="18" charset="0"/>
                <a:cs typeface="Times New Roman" panose="02020603050405020304" pitchFamily="18" charset="0"/>
              </a:rPr>
              <a:t> Mai Lan</a:t>
            </a:r>
          </a:p>
        </p:txBody>
      </p:sp>
    </p:spTree>
    <p:extLst>
      <p:ext uri="{BB962C8B-B14F-4D97-AF65-F5344CB8AC3E}">
        <p14:creationId xmlns:p14="http://schemas.microsoft.com/office/powerpoint/2010/main" val="4109191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349922"/>
          </a:xfrm>
          <a:prstGeom prst="rect">
            <a:avLst/>
          </a:prstGeom>
        </p:spPr>
      </p:pic>
    </p:spTree>
    <p:extLst>
      <p:ext uri="{BB962C8B-B14F-4D97-AF65-F5344CB8AC3E}">
        <p14:creationId xmlns:p14="http://schemas.microsoft.com/office/powerpoint/2010/main" val="39553070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18865"/>
            <a:ext cx="12192001" cy="5657850"/>
          </a:xfrm>
          <a:prstGeom prst="rect">
            <a:avLst/>
          </a:prstGeom>
        </p:spPr>
      </p:pic>
    </p:spTree>
    <p:extLst>
      <p:ext uri="{BB962C8B-B14F-4D97-AF65-F5344CB8AC3E}">
        <p14:creationId xmlns:p14="http://schemas.microsoft.com/office/powerpoint/2010/main" val="1350942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3661592" y="0"/>
            <a:ext cx="3309938" cy="656198"/>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248189" y="656198"/>
            <a:ext cx="11943811" cy="3093115"/>
          </a:xfrm>
          <a:prstGeom prst="rect">
            <a:avLst/>
          </a:prstGeom>
        </p:spPr>
      </p:pic>
      <p:pic>
        <p:nvPicPr>
          <p:cNvPr id="12" name="Picture 11"/>
          <p:cNvPicPr>
            <a:picLocks noChangeAspect="1"/>
          </p:cNvPicPr>
          <p:nvPr/>
        </p:nvPicPr>
        <p:blipFill>
          <a:blip r:embed="rId6"/>
          <a:stretch>
            <a:fillRect/>
          </a:stretch>
        </p:blipFill>
        <p:spPr>
          <a:xfrm>
            <a:off x="140862" y="3733800"/>
            <a:ext cx="11910275" cy="3017247"/>
          </a:xfrm>
          <a:prstGeom prst="rect">
            <a:avLst/>
          </a:prstGeom>
        </p:spPr>
      </p:pic>
      <p:sp>
        <p:nvSpPr>
          <p:cNvPr id="6" name="Cloud 5">
            <a:extLst>
              <a:ext uri="{FF2B5EF4-FFF2-40B4-BE49-F238E27FC236}">
                <a16:creationId xmlns:a16="http://schemas.microsoft.com/office/drawing/2014/main" id="{C25BA23A-47C2-4D9B-BB25-E2DC6FF53916}"/>
              </a:ext>
            </a:extLst>
          </p:cNvPr>
          <p:cNvSpPr/>
          <p:nvPr/>
        </p:nvSpPr>
        <p:spPr>
          <a:xfrm>
            <a:off x="5568369" y="6201802"/>
            <a:ext cx="5109156" cy="787811"/>
          </a:xfrm>
          <a:prstGeom prst="cloud">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8405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48" name="Rectangle 147"/>
          <p:cNvSpPr/>
          <p:nvPr/>
        </p:nvSpPr>
        <p:spPr>
          <a:xfrm>
            <a:off x="487679" y="667731"/>
            <a:ext cx="11216641" cy="1323439"/>
          </a:xfrm>
          <a:prstGeom prst="rect">
            <a:avLst/>
          </a:prstGeom>
        </p:spPr>
        <p:txBody>
          <a:bodyPr wrap="square">
            <a:spAutoFit/>
          </a:bodyPr>
          <a:lstStyle/>
          <a:p>
            <a:r>
              <a:rPr lang="en-US" sz="4000" b="1" dirty="0" err="1">
                <a:solidFill>
                  <a:srgbClr val="181717"/>
                </a:solidFill>
                <a:latin typeface="Times New Roman" panose="02020603050405020304" pitchFamily="18" charset="0"/>
                <a:ea typeface="Times New Roman" panose="02020603050405020304" pitchFamily="18" charset="0"/>
              </a:rPr>
              <a:t>Câu</a:t>
            </a:r>
            <a:r>
              <a:rPr lang="en-US" sz="4000" b="1" dirty="0">
                <a:solidFill>
                  <a:srgbClr val="181717"/>
                </a:solidFill>
                <a:latin typeface="Times New Roman" panose="02020603050405020304" pitchFamily="18" charset="0"/>
                <a:ea typeface="Times New Roman" panose="02020603050405020304" pitchFamily="18" charset="0"/>
              </a:rPr>
              <a:t> 1</a:t>
            </a:r>
            <a:r>
              <a:rPr lang="en-US" sz="4000"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Vì</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sao</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người</a:t>
            </a:r>
            <a:r>
              <a:rPr lang="en-US" sz="4000" i="1" dirty="0">
                <a:solidFill>
                  <a:srgbClr val="181717"/>
                </a:solidFill>
                <a:latin typeface="Times New Roman" panose="02020603050405020304" pitchFamily="18" charset="0"/>
                <a:ea typeface="Times New Roman" panose="02020603050405020304" pitchFamily="18" charset="0"/>
              </a:rPr>
              <a:t> ta </a:t>
            </a:r>
            <a:r>
              <a:rPr lang="en-US" sz="4000" i="1" dirty="0" err="1">
                <a:solidFill>
                  <a:srgbClr val="181717"/>
                </a:solidFill>
                <a:latin typeface="Times New Roman" panose="02020603050405020304" pitchFamily="18" charset="0"/>
                <a:ea typeface="Times New Roman" panose="02020603050405020304" pitchFamily="18" charset="0"/>
              </a:rPr>
              <a:t>gọi</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là</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mùa</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nước</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nổi</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mà</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không</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gọi</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là</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mùa</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nước</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lũ</a:t>
            </a:r>
            <a:r>
              <a:rPr lang="en-US" sz="4000" dirty="0">
                <a:solidFill>
                  <a:srgbClr val="181717"/>
                </a:solidFill>
                <a:latin typeface="Times New Roman" panose="02020603050405020304" pitchFamily="18" charset="0"/>
                <a:ea typeface="Times New Roman" panose="02020603050405020304" pitchFamily="18" charset="0"/>
              </a:rPr>
              <a:t>?</a:t>
            </a:r>
            <a:endParaRPr lang="en-US" sz="4000" dirty="0"/>
          </a:p>
        </p:txBody>
      </p:sp>
      <p:sp>
        <p:nvSpPr>
          <p:cNvPr id="149" name="Rectangle 148"/>
          <p:cNvSpPr/>
          <p:nvPr/>
        </p:nvSpPr>
        <p:spPr>
          <a:xfrm>
            <a:off x="487679" y="2338085"/>
            <a:ext cx="11464835" cy="1323439"/>
          </a:xfrm>
          <a:prstGeom prst="rect">
            <a:avLst/>
          </a:prstGeom>
        </p:spPr>
        <p:txBody>
          <a:bodyPr wrap="square">
            <a:spAutoFit/>
          </a:bodyPr>
          <a:lstStyle/>
          <a:p>
            <a:r>
              <a:rPr lang="en-US" sz="4000">
                <a:solidFill>
                  <a:srgbClr val="FF0000"/>
                </a:solidFill>
                <a:latin typeface="Times New Roman" panose="02020603050405020304" pitchFamily="18" charset="0"/>
                <a:ea typeface="Times New Roman" panose="02020603050405020304" pitchFamily="18" charset="0"/>
              </a:rPr>
              <a:t>Người ta gọi là mùa nước nổi mà không gọi là mùa nước lũ vì nước lên hiền hoà</a:t>
            </a:r>
            <a:endParaRPr lang="en-US" sz="4000">
              <a:solidFill>
                <a:srgbClr val="FF0000"/>
              </a:solidFill>
            </a:endParaRPr>
          </a:p>
        </p:txBody>
      </p:sp>
    </p:spTree>
    <p:extLst>
      <p:ext uri="{BB962C8B-B14F-4D97-AF65-F5344CB8AC3E}">
        <p14:creationId xmlns:p14="http://schemas.microsoft.com/office/powerpoint/2010/main" val="202656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500"/>
                                        <p:tgtEl>
                                          <p:spTgt spid="1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9"/>
                                        </p:tgtEl>
                                        <p:attrNameLst>
                                          <p:attrName>style.visibility</p:attrName>
                                        </p:attrNameLst>
                                      </p:cBhvr>
                                      <p:to>
                                        <p:strVal val="visible"/>
                                      </p:to>
                                    </p:set>
                                    <p:animEffect transition="in" filter="fade">
                                      <p:cBhvr>
                                        <p:cTn id="12"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14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47" name="Rectangle 146"/>
          <p:cNvSpPr/>
          <p:nvPr/>
        </p:nvSpPr>
        <p:spPr>
          <a:xfrm>
            <a:off x="766661" y="161499"/>
            <a:ext cx="9668224" cy="2554545"/>
          </a:xfrm>
          <a:prstGeom prst="rect">
            <a:avLst/>
          </a:prstGeom>
        </p:spPr>
        <p:txBody>
          <a:bodyPr wrap="none">
            <a:spAutoFit/>
          </a:bodyPr>
          <a:lstStyle/>
          <a:p>
            <a:r>
              <a:rPr lang="en-US" sz="4000" b="1" dirty="0" err="1">
                <a:solidFill>
                  <a:srgbClr val="181717"/>
                </a:solidFill>
                <a:latin typeface="Times New Roman" panose="02020603050405020304" pitchFamily="18" charset="0"/>
                <a:ea typeface="Times New Roman" panose="02020603050405020304" pitchFamily="18" charset="0"/>
              </a:rPr>
              <a:t>Câu</a:t>
            </a:r>
            <a:r>
              <a:rPr lang="en-US" sz="4000" b="1" dirty="0">
                <a:solidFill>
                  <a:srgbClr val="181717"/>
                </a:solidFill>
                <a:latin typeface="Times New Roman" panose="02020603050405020304" pitchFamily="18" charset="0"/>
                <a:ea typeface="Times New Roman" panose="02020603050405020304" pitchFamily="18" charset="0"/>
              </a:rPr>
              <a:t> 2</a:t>
            </a:r>
            <a:r>
              <a:rPr lang="en-US" sz="4000"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Cảnh</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vật</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trong</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mùa</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nước</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nổi</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thế</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nào</a:t>
            </a:r>
            <a:r>
              <a:rPr lang="en-US" sz="4000" dirty="0">
                <a:solidFill>
                  <a:srgbClr val="181717"/>
                </a:solidFill>
                <a:latin typeface="Times New Roman" panose="02020603050405020304" pitchFamily="18" charset="0"/>
                <a:ea typeface="Times New Roman" panose="02020603050405020304" pitchFamily="18" charset="0"/>
              </a:rPr>
              <a:t>?</a:t>
            </a:r>
          </a:p>
          <a:p>
            <a:r>
              <a:rPr lang="en-US" sz="4000" dirty="0">
                <a:solidFill>
                  <a:srgbClr val="181717"/>
                </a:solidFill>
                <a:latin typeface="Times New Roman" panose="02020603050405020304" pitchFamily="18" charset="0"/>
              </a:rPr>
              <a:t>- </a:t>
            </a:r>
            <a:r>
              <a:rPr lang="en-US" sz="4000" dirty="0" err="1">
                <a:solidFill>
                  <a:srgbClr val="181717"/>
                </a:solidFill>
                <a:latin typeface="Times New Roman" panose="02020603050405020304" pitchFamily="18" charset="0"/>
              </a:rPr>
              <a:t>Sông</a:t>
            </a:r>
            <a:r>
              <a:rPr lang="en-US" sz="4000" dirty="0">
                <a:solidFill>
                  <a:srgbClr val="181717"/>
                </a:solidFill>
                <a:latin typeface="Times New Roman" panose="02020603050405020304" pitchFamily="18" charset="0"/>
              </a:rPr>
              <a:t> </a:t>
            </a:r>
            <a:r>
              <a:rPr lang="en-US" sz="4000" dirty="0" err="1">
                <a:solidFill>
                  <a:srgbClr val="181717"/>
                </a:solidFill>
                <a:latin typeface="Times New Roman" panose="02020603050405020304" pitchFamily="18" charset="0"/>
              </a:rPr>
              <a:t>nước</a:t>
            </a:r>
            <a:endParaRPr lang="en-US" sz="4000" dirty="0">
              <a:solidFill>
                <a:srgbClr val="181717"/>
              </a:solidFill>
              <a:latin typeface="Times New Roman" panose="02020603050405020304" pitchFamily="18" charset="0"/>
            </a:endParaRPr>
          </a:p>
          <a:p>
            <a:r>
              <a:rPr lang="en-US" sz="4000" dirty="0">
                <a:solidFill>
                  <a:srgbClr val="181717"/>
                </a:solidFill>
                <a:latin typeface="Times New Roman" panose="02020603050405020304" pitchFamily="18" charset="0"/>
              </a:rPr>
              <a:t>- </a:t>
            </a:r>
            <a:r>
              <a:rPr lang="en-US" sz="4000" dirty="0" err="1">
                <a:solidFill>
                  <a:srgbClr val="181717"/>
                </a:solidFill>
                <a:latin typeface="Times New Roman" panose="02020603050405020304" pitchFamily="18" charset="0"/>
              </a:rPr>
              <a:t>Đồng</a:t>
            </a:r>
            <a:r>
              <a:rPr lang="en-US" sz="4000" dirty="0">
                <a:solidFill>
                  <a:srgbClr val="181717"/>
                </a:solidFill>
                <a:latin typeface="Times New Roman" panose="02020603050405020304" pitchFamily="18" charset="0"/>
              </a:rPr>
              <a:t> </a:t>
            </a:r>
            <a:r>
              <a:rPr lang="en-US" sz="4000" dirty="0" err="1">
                <a:solidFill>
                  <a:srgbClr val="181717"/>
                </a:solidFill>
                <a:latin typeface="Times New Roman" panose="02020603050405020304" pitchFamily="18" charset="0"/>
              </a:rPr>
              <a:t>ruộng</a:t>
            </a:r>
            <a:r>
              <a:rPr lang="en-US" sz="4000" dirty="0">
                <a:solidFill>
                  <a:srgbClr val="181717"/>
                </a:solidFill>
                <a:latin typeface="Times New Roman" panose="02020603050405020304" pitchFamily="18" charset="0"/>
              </a:rPr>
              <a:t>, </a:t>
            </a:r>
            <a:r>
              <a:rPr lang="en-US" sz="4000" dirty="0" err="1">
                <a:solidFill>
                  <a:srgbClr val="181717"/>
                </a:solidFill>
                <a:latin typeface="Times New Roman" panose="02020603050405020304" pitchFamily="18" charset="0"/>
              </a:rPr>
              <a:t>vườn</a:t>
            </a:r>
            <a:r>
              <a:rPr lang="en-US" sz="4000" dirty="0">
                <a:solidFill>
                  <a:srgbClr val="181717"/>
                </a:solidFill>
                <a:latin typeface="Times New Roman" panose="02020603050405020304" pitchFamily="18" charset="0"/>
              </a:rPr>
              <a:t> </a:t>
            </a:r>
            <a:r>
              <a:rPr lang="en-US" sz="4000" dirty="0" err="1">
                <a:solidFill>
                  <a:srgbClr val="181717"/>
                </a:solidFill>
                <a:latin typeface="Times New Roman" panose="02020603050405020304" pitchFamily="18" charset="0"/>
              </a:rPr>
              <a:t>tược</a:t>
            </a:r>
            <a:r>
              <a:rPr lang="en-US" sz="4000" dirty="0">
                <a:solidFill>
                  <a:srgbClr val="181717"/>
                </a:solidFill>
                <a:latin typeface="Times New Roman" panose="02020603050405020304" pitchFamily="18" charset="0"/>
              </a:rPr>
              <a:t>, </a:t>
            </a:r>
            <a:r>
              <a:rPr lang="en-US" sz="4000" dirty="0" err="1">
                <a:solidFill>
                  <a:srgbClr val="181717"/>
                </a:solidFill>
                <a:latin typeface="Times New Roman" panose="02020603050405020304" pitchFamily="18" charset="0"/>
              </a:rPr>
              <a:t>cây</a:t>
            </a:r>
            <a:r>
              <a:rPr lang="en-US" sz="4000" dirty="0">
                <a:solidFill>
                  <a:srgbClr val="181717"/>
                </a:solidFill>
                <a:latin typeface="Times New Roman" panose="02020603050405020304" pitchFamily="18" charset="0"/>
              </a:rPr>
              <a:t> </a:t>
            </a:r>
            <a:r>
              <a:rPr lang="en-US" sz="4000" dirty="0" err="1">
                <a:solidFill>
                  <a:srgbClr val="181717"/>
                </a:solidFill>
                <a:latin typeface="Times New Roman" panose="02020603050405020304" pitchFamily="18" charset="0"/>
              </a:rPr>
              <a:t>cỏ</a:t>
            </a:r>
            <a:endParaRPr lang="en-US" sz="4000" dirty="0">
              <a:solidFill>
                <a:srgbClr val="181717"/>
              </a:solidFill>
              <a:latin typeface="Times New Roman" panose="02020603050405020304" pitchFamily="18" charset="0"/>
            </a:endParaRPr>
          </a:p>
          <a:p>
            <a:r>
              <a:rPr lang="en-US" sz="4000" dirty="0">
                <a:solidFill>
                  <a:srgbClr val="181717"/>
                </a:solidFill>
                <a:latin typeface="Times New Roman" panose="02020603050405020304" pitchFamily="18" charset="0"/>
              </a:rPr>
              <a:t>- </a:t>
            </a:r>
            <a:r>
              <a:rPr lang="en-US" sz="4000" dirty="0" err="1">
                <a:solidFill>
                  <a:srgbClr val="181717"/>
                </a:solidFill>
                <a:latin typeface="Times New Roman" panose="02020603050405020304" pitchFamily="18" charset="0"/>
              </a:rPr>
              <a:t>Cá</a:t>
            </a:r>
            <a:endParaRPr lang="en-US" sz="4000" dirty="0"/>
          </a:p>
        </p:txBody>
      </p:sp>
      <p:sp>
        <p:nvSpPr>
          <p:cNvPr id="148" name="Rectangle 147"/>
          <p:cNvSpPr/>
          <p:nvPr/>
        </p:nvSpPr>
        <p:spPr>
          <a:xfrm>
            <a:off x="766661" y="2702981"/>
            <a:ext cx="10885408" cy="3170099"/>
          </a:xfrm>
          <a:prstGeom prst="rect">
            <a:avLst/>
          </a:prstGeom>
        </p:spPr>
        <p:txBody>
          <a:bodyPr wrap="square">
            <a:spAutoFit/>
          </a:bodyPr>
          <a:lstStyle/>
          <a:p>
            <a:r>
              <a:rPr lang="en-US" sz="4000">
                <a:solidFill>
                  <a:srgbClr val="FF0000"/>
                </a:solidFill>
                <a:latin typeface="Times New Roman" panose="02020603050405020304" pitchFamily="18" charset="0"/>
                <a:ea typeface="Times New Roman" panose="02020603050405020304" pitchFamily="18" charset="0"/>
              </a:rPr>
              <a:t>Trong mùa nước nổi, nước dâng cao, nước trong ao hồ, trong đồng ruộng hoà lẫn với nước sông Cửu Long, vườn tược, cây cỏ được bồi đắp phù sa, cá ròng ròng bơi thành từng đàn, theo cá mẹ xuôi theo dòng nước, vào tận đồng sâu</a:t>
            </a:r>
            <a:r>
              <a:rPr lang="en-US" sz="4000" i="1">
                <a:solidFill>
                  <a:srgbClr val="FF0000"/>
                </a:solidFill>
                <a:latin typeface="Times New Roman" panose="02020603050405020304" pitchFamily="18" charset="0"/>
                <a:ea typeface="Times New Roman" panose="02020603050405020304" pitchFamily="18" charset="0"/>
              </a:rPr>
              <a:t>.</a:t>
            </a:r>
            <a:endParaRPr lang="en-US" sz="4000">
              <a:solidFill>
                <a:srgbClr val="FF0000"/>
              </a:solidFill>
            </a:endParaRPr>
          </a:p>
        </p:txBody>
      </p:sp>
    </p:spTree>
    <p:extLst>
      <p:ext uri="{BB962C8B-B14F-4D97-AF65-F5344CB8AC3E}">
        <p14:creationId xmlns:p14="http://schemas.microsoft.com/office/powerpoint/2010/main" val="12905198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2" name="Rectangle 151"/>
          <p:cNvSpPr/>
          <p:nvPr/>
        </p:nvSpPr>
        <p:spPr>
          <a:xfrm>
            <a:off x="200297" y="185729"/>
            <a:ext cx="11399520" cy="1419043"/>
          </a:xfrm>
          <a:prstGeom prst="rect">
            <a:avLst/>
          </a:prstGeom>
        </p:spPr>
        <p:txBody>
          <a:bodyPr wrap="square">
            <a:spAutoFit/>
          </a:bodyPr>
          <a:lstStyle/>
          <a:p>
            <a:pPr marL="259080" indent="-6350" algn="just">
              <a:lnSpc>
                <a:spcPct val="112000"/>
              </a:lnSpc>
              <a:spcAft>
                <a:spcPts val="300"/>
              </a:spcAft>
            </a:pPr>
            <a:r>
              <a:rPr lang="en-US" sz="4000" b="1" dirty="0" err="1">
                <a:solidFill>
                  <a:srgbClr val="181717"/>
                </a:solidFill>
                <a:latin typeface="Times New Roman" panose="02020603050405020304" pitchFamily="18" charset="0"/>
                <a:ea typeface="Times New Roman" panose="02020603050405020304" pitchFamily="18" charset="0"/>
              </a:rPr>
              <a:t>Câu</a:t>
            </a:r>
            <a:r>
              <a:rPr lang="en-US" sz="4000" b="1" dirty="0">
                <a:solidFill>
                  <a:srgbClr val="181717"/>
                </a:solidFill>
                <a:latin typeface="Times New Roman" panose="02020603050405020304" pitchFamily="18" charset="0"/>
                <a:ea typeface="Times New Roman" panose="02020603050405020304" pitchFamily="18" charset="0"/>
              </a:rPr>
              <a:t> 3</a:t>
            </a:r>
            <a:r>
              <a:rPr lang="en-US" sz="4000"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Vì</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sao</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vào</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mùa</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nước</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nổi</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người</a:t>
            </a:r>
            <a:r>
              <a:rPr lang="en-US" sz="4000" i="1" dirty="0">
                <a:solidFill>
                  <a:srgbClr val="181717"/>
                </a:solidFill>
                <a:latin typeface="Times New Roman" panose="02020603050405020304" pitchFamily="18" charset="0"/>
                <a:ea typeface="Times New Roman" panose="02020603050405020304" pitchFamily="18" charset="0"/>
              </a:rPr>
              <a:t> ta </a:t>
            </a:r>
            <a:r>
              <a:rPr lang="en-US" sz="4000" i="1" dirty="0" err="1">
                <a:solidFill>
                  <a:srgbClr val="181717"/>
                </a:solidFill>
                <a:latin typeface="Times New Roman" panose="02020603050405020304" pitchFamily="18" charset="0"/>
                <a:ea typeface="Times New Roman" panose="02020603050405020304" pitchFamily="18" charset="0"/>
              </a:rPr>
              <a:t>phải</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làm</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cầu</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từ</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cửa</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trước</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vào</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đến</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tận</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bếp</a:t>
            </a:r>
            <a:r>
              <a:rPr lang="en-US" sz="4000" i="1" dirty="0">
                <a:solidFill>
                  <a:srgbClr val="181717"/>
                </a:solidFill>
                <a:latin typeface="Times New Roman" panose="02020603050405020304" pitchFamily="18" charset="0"/>
                <a:ea typeface="Times New Roman" panose="02020603050405020304" pitchFamily="18" charset="0"/>
              </a:rPr>
              <a:t>?</a:t>
            </a:r>
            <a:endParaRPr lang="en-US" sz="4000" dirty="0">
              <a:solidFill>
                <a:srgbClr val="181717"/>
              </a:solidFill>
              <a:latin typeface="Times New Roman" panose="02020603050405020304" pitchFamily="18" charset="0"/>
              <a:ea typeface="Times New Roman" panose="02020603050405020304" pitchFamily="18" charset="0"/>
            </a:endParaRPr>
          </a:p>
        </p:txBody>
      </p:sp>
      <p:sp>
        <p:nvSpPr>
          <p:cNvPr id="153" name="Rectangle 152"/>
          <p:cNvSpPr/>
          <p:nvPr/>
        </p:nvSpPr>
        <p:spPr>
          <a:xfrm>
            <a:off x="481148" y="1954675"/>
            <a:ext cx="11229703" cy="1938992"/>
          </a:xfrm>
          <a:prstGeom prst="rect">
            <a:avLst/>
          </a:prstGeom>
        </p:spPr>
        <p:txBody>
          <a:bodyPr wrap="square">
            <a:spAutoFit/>
          </a:bodyPr>
          <a:lstStyle/>
          <a:p>
            <a:r>
              <a:rPr lang="en-US" sz="4000">
                <a:solidFill>
                  <a:srgbClr val="FF0000"/>
                </a:solidFill>
                <a:latin typeface="Times New Roman" panose="02020603050405020304" pitchFamily="18" charset="0"/>
                <a:ea typeface="Times New Roman" panose="02020603050405020304" pitchFamily="18" charset="0"/>
              </a:rPr>
              <a:t>Vào mùa nước nổi, người ta phải làm cầu từ cửa trước vào đến tận bếp vì nước ngập lên những viên gạch, không đi lại được</a:t>
            </a:r>
            <a:r>
              <a:rPr lang="en-US" sz="4000" i="1">
                <a:solidFill>
                  <a:srgbClr val="FF0000"/>
                </a:solidFill>
                <a:latin typeface="Times New Roman" panose="02020603050405020304" pitchFamily="18" charset="0"/>
                <a:ea typeface="Times New Roman" panose="02020603050405020304" pitchFamily="18" charset="0"/>
              </a:rPr>
              <a:t>.</a:t>
            </a:r>
            <a:endParaRPr lang="en-US" sz="4000">
              <a:solidFill>
                <a:srgbClr val="FF0000"/>
              </a:solidFill>
            </a:endParaRPr>
          </a:p>
        </p:txBody>
      </p:sp>
    </p:spTree>
    <p:extLst>
      <p:ext uri="{BB962C8B-B14F-4D97-AF65-F5344CB8AC3E}">
        <p14:creationId xmlns:p14="http://schemas.microsoft.com/office/powerpoint/2010/main" val="151314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50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
                                        </p:tgtEl>
                                        <p:attrNameLst>
                                          <p:attrName>style.visibility</p:attrName>
                                        </p:attrNameLst>
                                      </p:cBhvr>
                                      <p:to>
                                        <p:strVal val="visible"/>
                                      </p:to>
                                    </p:set>
                                    <p:animEffect transition="in" filter="fade">
                                      <p:cBhvr>
                                        <p:cTn id="12"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15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3" name="Rectangle 292"/>
          <p:cNvSpPr/>
          <p:nvPr/>
        </p:nvSpPr>
        <p:spPr>
          <a:xfrm>
            <a:off x="835769" y="1193466"/>
            <a:ext cx="10946928" cy="707886"/>
          </a:xfrm>
          <a:prstGeom prst="rect">
            <a:avLst/>
          </a:prstGeom>
        </p:spPr>
        <p:txBody>
          <a:bodyPr wrap="square">
            <a:spAutoFit/>
          </a:bodyPr>
          <a:lstStyle/>
          <a:p>
            <a:r>
              <a:rPr lang="en-US" sz="4000" b="1" dirty="0" err="1">
                <a:solidFill>
                  <a:srgbClr val="181717"/>
                </a:solidFill>
                <a:latin typeface="Times New Roman" panose="02020603050405020304" pitchFamily="18" charset="0"/>
                <a:ea typeface="Times New Roman" panose="02020603050405020304" pitchFamily="18" charset="0"/>
              </a:rPr>
              <a:t>Câu</a:t>
            </a:r>
            <a:r>
              <a:rPr lang="en-US" sz="4000" b="1" dirty="0">
                <a:solidFill>
                  <a:srgbClr val="181717"/>
                </a:solidFill>
                <a:latin typeface="Times New Roman" panose="02020603050405020304" pitchFamily="18" charset="0"/>
                <a:ea typeface="Times New Roman" panose="02020603050405020304" pitchFamily="18" charset="0"/>
              </a:rPr>
              <a:t> 4.</a:t>
            </a:r>
            <a:r>
              <a:rPr lang="en-US" sz="4000"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Em</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thích</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nhất</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hình</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ảnh</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nào</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trong</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bài</a:t>
            </a:r>
            <a:r>
              <a:rPr lang="en-US" sz="4000" dirty="0">
                <a:solidFill>
                  <a:srgbClr val="181717"/>
                </a:solidFill>
                <a:latin typeface="Times New Roman" panose="02020603050405020304" pitchFamily="18" charset="0"/>
                <a:ea typeface="Times New Roman" panose="02020603050405020304" pitchFamily="18" charset="0"/>
              </a:rPr>
              <a:t>?</a:t>
            </a:r>
            <a:endParaRPr lang="en-US" sz="4000" dirty="0"/>
          </a:p>
        </p:txBody>
      </p:sp>
      <p:sp>
        <p:nvSpPr>
          <p:cNvPr id="2" name="Rectangle 1">
            <a:extLst>
              <a:ext uri="{FF2B5EF4-FFF2-40B4-BE49-F238E27FC236}">
                <a16:creationId xmlns:a16="http://schemas.microsoft.com/office/drawing/2014/main" id="{CEF1982A-DDA5-4768-9AF4-2951997ED9FD}"/>
              </a:ext>
            </a:extLst>
          </p:cNvPr>
          <p:cNvSpPr/>
          <p:nvPr/>
        </p:nvSpPr>
        <p:spPr>
          <a:xfrm>
            <a:off x="721912" y="2396609"/>
            <a:ext cx="10280705" cy="1323439"/>
          </a:xfrm>
          <a:prstGeom prst="rect">
            <a:avLst/>
          </a:prstGeom>
        </p:spPr>
        <p:txBody>
          <a:bodyPr wrap="square">
            <a:spAutoFit/>
          </a:bodyPr>
          <a:lstStyle/>
          <a:p>
            <a:r>
              <a:rPr lang="en-US" sz="4000" dirty="0" err="1">
                <a:solidFill>
                  <a:srgbClr val="FF0000"/>
                </a:solidFill>
                <a:latin typeface="Times New Roman" panose="02020603050405020304" pitchFamily="18" charset="0"/>
                <a:cs typeface="Times New Roman" panose="02020603050405020304" pitchFamily="18" charset="0"/>
              </a:rPr>
              <a:t>Em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thích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nhất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hình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ảnh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đàn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cá</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ròng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ròng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từng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đàn,từng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đàn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cùng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cá</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mẹ</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xuôi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theo</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dòng</a:t>
            </a:r>
            <a:r>
              <a:rPr lang="en-US" sz="4000" dirty="0">
                <a:solidFill>
                  <a:srgbClr val="FF0000"/>
                </a:solidFill>
                <a:latin typeface="Times New Roman" panose="02020603050405020304" pitchFamily="18" charset="0"/>
                <a:cs typeface="Times New Roman" panose="02020603050405020304" pitchFamily="18" charset="0"/>
              </a:rPr>
              <a:t> n</a:t>
            </a:r>
            <a:r>
              <a:rPr lang="vi-VN" sz="4000" dirty="0">
                <a:solidFill>
                  <a:srgbClr val="FF0000"/>
                </a:solidFill>
                <a:latin typeface="Times New Roman" panose="02020603050405020304" pitchFamily="18" charset="0"/>
                <a:cs typeface="Times New Roman" panose="02020603050405020304" pitchFamily="18" charset="0"/>
              </a:rPr>
              <a:t>ư</a:t>
            </a:r>
            <a:r>
              <a:rPr lang="en-US" sz="4000" dirty="0" err="1">
                <a:solidFill>
                  <a:srgbClr val="FF0000"/>
                </a:solidFill>
                <a:latin typeface="Times New Roman" panose="02020603050405020304" pitchFamily="18" charset="0"/>
                <a:cs typeface="Times New Roman" panose="02020603050405020304" pitchFamily="18" charset="0"/>
              </a:rPr>
              <a:t>ớc</a:t>
            </a:r>
            <a:r>
              <a:rPr lang="en-US" sz="40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9264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3"/>
                                        </p:tgtEl>
                                        <p:attrNameLst>
                                          <p:attrName>style.visibility</p:attrName>
                                        </p:attrNameLst>
                                      </p:cBhvr>
                                      <p:to>
                                        <p:strVal val="visible"/>
                                      </p:to>
                                    </p:set>
                                    <p:animEffect transition="in" filter="wipe(down)">
                                      <p:cBhvr>
                                        <p:cTn id="7" dur="5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1468563" y="576714"/>
            <a:ext cx="9254874" cy="769441"/>
          </a:xfrm>
          <a:prstGeom prst="rect">
            <a:avLst/>
          </a:prstGeom>
          <a:noFill/>
        </p:spPr>
        <p:txBody>
          <a:bodyPr wrap="square" rtlCol="0">
            <a:spAutoFit/>
          </a:bodyPr>
          <a:lstStyle/>
          <a:p>
            <a:pPr algn="ctr"/>
            <a:r>
              <a:rPr lang="en-US" sz="4400" dirty="0">
                <a:solidFill>
                  <a:srgbClr val="002060"/>
                </a:solidFill>
                <a:latin typeface="Times New Roman" panose="02020603050405020304" pitchFamily="18" charset="0"/>
                <a:ea typeface="Arial-Rounded" pitchFamily="34" charset="0"/>
                <a:cs typeface="Times New Roman" panose="02020603050405020304" pitchFamily="18" charset="0"/>
              </a:rPr>
              <a:t>NỘI DUNG</a:t>
            </a:r>
          </a:p>
        </p:txBody>
      </p:sp>
      <p:sp>
        <p:nvSpPr>
          <p:cNvPr id="5" name="Rectangle 4">
            <a:extLst>
              <a:ext uri="{FF2B5EF4-FFF2-40B4-BE49-F238E27FC236}">
                <a16:creationId xmlns:a16="http://schemas.microsoft.com/office/drawing/2014/main" id="{9575382B-8660-4185-A406-0B39604B4AD5}"/>
              </a:ext>
            </a:extLst>
          </p:cNvPr>
          <p:cNvSpPr/>
          <p:nvPr/>
        </p:nvSpPr>
        <p:spPr>
          <a:xfrm>
            <a:off x="1252537" y="1479024"/>
            <a:ext cx="9686925" cy="3170099"/>
          </a:xfrm>
          <a:prstGeom prst="rect">
            <a:avLst/>
          </a:prstGeom>
          <a:solidFill>
            <a:srgbClr val="92D050"/>
          </a:solidFill>
        </p:spPr>
        <p:txBody>
          <a:bodyPr wrap="square">
            <a:spAutoFit/>
          </a:bodyPr>
          <a:lstStyle/>
          <a:p>
            <a:pPr>
              <a:spcAft>
                <a:spcPts val="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u="sng"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NỘI DUNG</a:t>
            </a:r>
          </a:p>
          <a:p>
            <a:pPr>
              <a:spcAft>
                <a:spcPts val="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tái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mùa</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nổi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xảy</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ra ở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Cửu</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Long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hàng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giả</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vùng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này</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053502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4" name="TextBox 3"/>
          <p:cNvSpPr txBox="1"/>
          <p:nvPr/>
        </p:nvSpPr>
        <p:spPr>
          <a:xfrm>
            <a:off x="1498981" y="1404146"/>
            <a:ext cx="9254874" cy="1107996"/>
          </a:xfrm>
          <a:prstGeom prst="rect">
            <a:avLst/>
          </a:prstGeom>
          <a:noFill/>
        </p:spPr>
        <p:txBody>
          <a:bodyPr wrap="square" rtlCol="0">
            <a:spAutoFit/>
          </a:bodyPr>
          <a:lstStyle/>
          <a:p>
            <a:pPr algn="ctr"/>
            <a:r>
              <a:rPr lang="en-US" sz="6600" dirty="0" err="1">
                <a:solidFill>
                  <a:srgbClr val="002060"/>
                </a:solidFill>
                <a:latin typeface="Arial-Rounded" pitchFamily="34" charset="0"/>
                <a:ea typeface="Arial-Rounded" pitchFamily="34" charset="0"/>
                <a:cs typeface="Arial-Rounded" pitchFamily="34" charset="0"/>
              </a:rPr>
              <a:t>Luyện</a:t>
            </a:r>
            <a:r>
              <a:rPr lang="en-US" sz="6600" dirty="0">
                <a:solidFill>
                  <a:srgbClr val="002060"/>
                </a:solidFill>
                <a:latin typeface="Arial-Rounded" pitchFamily="34" charset="0"/>
                <a:ea typeface="Arial-Rounded" pitchFamily="34" charset="0"/>
                <a:cs typeface="Arial-Rounded" pitchFamily="34" charset="0"/>
              </a:rPr>
              <a:t> </a:t>
            </a:r>
            <a:r>
              <a:rPr lang="en-US" sz="6600" dirty="0" err="1">
                <a:solidFill>
                  <a:srgbClr val="002060"/>
                </a:solidFill>
                <a:latin typeface="Arial-Rounded" pitchFamily="34" charset="0"/>
                <a:ea typeface="Arial-Rounded" pitchFamily="34" charset="0"/>
                <a:cs typeface="Arial-Rounded" pitchFamily="34" charset="0"/>
              </a:rPr>
              <a:t>đọc</a:t>
            </a:r>
            <a:r>
              <a:rPr lang="en-US" sz="6600" dirty="0">
                <a:solidFill>
                  <a:srgbClr val="002060"/>
                </a:solidFill>
                <a:latin typeface="Arial-Rounded" pitchFamily="34" charset="0"/>
                <a:ea typeface="Arial-Rounded" pitchFamily="34" charset="0"/>
                <a:cs typeface="Arial-Rounded" pitchFamily="34" charset="0"/>
              </a:rPr>
              <a:t> </a:t>
            </a:r>
            <a:r>
              <a:rPr lang="en-US" sz="6600" dirty="0" err="1">
                <a:solidFill>
                  <a:srgbClr val="002060"/>
                </a:solidFill>
                <a:latin typeface="Arial-Rounded" pitchFamily="34" charset="0"/>
                <a:ea typeface="Arial-Rounded" pitchFamily="34" charset="0"/>
                <a:cs typeface="Arial-Rounded" pitchFamily="34" charset="0"/>
              </a:rPr>
              <a:t>lại</a:t>
            </a:r>
            <a:endParaRPr lang="en-US" sz="6600"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6252338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3661592" y="0"/>
            <a:ext cx="3309938" cy="656198"/>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248189" y="656198"/>
            <a:ext cx="11943811" cy="3093115"/>
          </a:xfrm>
          <a:prstGeom prst="rect">
            <a:avLst/>
          </a:prstGeom>
        </p:spPr>
      </p:pic>
      <p:pic>
        <p:nvPicPr>
          <p:cNvPr id="12" name="Picture 11"/>
          <p:cNvPicPr>
            <a:picLocks noChangeAspect="1"/>
          </p:cNvPicPr>
          <p:nvPr/>
        </p:nvPicPr>
        <p:blipFill>
          <a:blip r:embed="rId6"/>
          <a:stretch>
            <a:fillRect/>
          </a:stretch>
        </p:blipFill>
        <p:spPr>
          <a:xfrm>
            <a:off x="140862" y="3733800"/>
            <a:ext cx="11910275" cy="3017247"/>
          </a:xfrm>
          <a:prstGeom prst="rect">
            <a:avLst/>
          </a:prstGeom>
        </p:spPr>
      </p:pic>
    </p:spTree>
    <p:extLst>
      <p:ext uri="{BB962C8B-B14F-4D97-AF65-F5344CB8AC3E}">
        <p14:creationId xmlns:p14="http://schemas.microsoft.com/office/powerpoint/2010/main" val="3793242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p:cNvSpPr/>
          <p:nvPr/>
        </p:nvSpPr>
        <p:spPr>
          <a:xfrm>
            <a:off x="3025716" y="2091184"/>
            <a:ext cx="6874742" cy="2450671"/>
          </a:xfrm>
          <a:prstGeom prst="cloud">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err="1">
                <a:solidFill>
                  <a:srgbClr val="FF0000"/>
                </a:solidFill>
                <a:latin typeface="Times New Roman" pitchFamily="18" charset="0"/>
                <a:cs typeface="Times New Roman" pitchFamily="18" charset="0"/>
              </a:rPr>
              <a:t>Tiết</a:t>
            </a:r>
            <a:r>
              <a:rPr lang="en-US" sz="9600" b="1" dirty="0">
                <a:solidFill>
                  <a:srgbClr val="FF0000"/>
                </a:solidFill>
                <a:latin typeface="Times New Roman" pitchFamily="18" charset="0"/>
                <a:cs typeface="Times New Roman" pitchFamily="18" charset="0"/>
              </a:rPr>
              <a:t> </a:t>
            </a:r>
            <a:r>
              <a:rPr lang="en-US" sz="9600" b="1" dirty="0" smtClean="0">
                <a:solidFill>
                  <a:srgbClr val="FF0000"/>
                </a:solidFill>
                <a:latin typeface="Times New Roman" pitchFamily="18" charset="0"/>
                <a:cs typeface="Times New Roman" pitchFamily="18" charset="0"/>
              </a:rPr>
              <a:t>1,2</a:t>
            </a:r>
            <a:endParaRPr lang="en-US" sz="9600" b="1" dirty="0">
              <a:solidFill>
                <a:srgbClr val="FF0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170A3711-9D91-440C-92AA-CC298B1C9371}" type="slidenum">
              <a:rPr lang="en-US" smtClean="0"/>
              <a:t>2</a:t>
            </a:fld>
            <a:endParaRPr lang="en-US" dirty="0"/>
          </a:p>
        </p:txBody>
      </p:sp>
      <p:pic>
        <p:nvPicPr>
          <p:cNvPr id="6" name="Picture 5"/>
          <p:cNvPicPr>
            <a:picLocks noChangeAspect="1"/>
          </p:cNvPicPr>
          <p:nvPr/>
        </p:nvPicPr>
        <p:blipFill>
          <a:blip r:embed="rId2"/>
          <a:stretch>
            <a:fillRect/>
          </a:stretch>
        </p:blipFill>
        <p:spPr>
          <a:xfrm>
            <a:off x="108892" y="15345"/>
            <a:ext cx="12144655" cy="2233749"/>
          </a:xfrm>
          <a:prstGeom prst="rect">
            <a:avLst/>
          </a:prstGeom>
        </p:spPr>
      </p:pic>
    </p:spTree>
    <p:extLst>
      <p:ext uri="{BB962C8B-B14F-4D97-AF65-F5344CB8AC3E}">
        <p14:creationId xmlns:p14="http://schemas.microsoft.com/office/powerpoint/2010/main" val="1583800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6B0087-0CF3-482D-A242-4DCF2786D526}"/>
              </a:ext>
            </a:extLst>
          </p:cNvPr>
          <p:cNvSpPr txBox="1"/>
          <p:nvPr/>
        </p:nvSpPr>
        <p:spPr>
          <a:xfrm>
            <a:off x="4173510" y="1930040"/>
            <a:ext cx="4114800" cy="1107996"/>
          </a:xfrm>
          <a:prstGeom prst="rect">
            <a:avLst/>
          </a:prstGeom>
          <a:noFill/>
        </p:spPr>
        <p:txBody>
          <a:bodyPr wrap="square" rtlCol="0">
            <a:spAutoFit/>
          </a:bodyPr>
          <a:lstStyle/>
          <a:p>
            <a:r>
              <a:rPr lang="en-US" sz="6600" dirty="0" err="1">
                <a:solidFill>
                  <a:srgbClr val="00B050"/>
                </a:solidFill>
              </a:rPr>
              <a:t>Luyện</a:t>
            </a:r>
            <a:r>
              <a:rPr lang="en-US" sz="6600" dirty="0">
                <a:solidFill>
                  <a:srgbClr val="00B050"/>
                </a:solidFill>
              </a:rPr>
              <a:t> </a:t>
            </a:r>
            <a:r>
              <a:rPr lang="en-US" sz="6600" dirty="0" err="1">
                <a:solidFill>
                  <a:srgbClr val="00B050"/>
                </a:solidFill>
              </a:rPr>
              <a:t>tập</a:t>
            </a:r>
            <a:endParaRPr lang="en-US" sz="6600" dirty="0">
              <a:solidFill>
                <a:srgbClr val="00B050"/>
              </a:solidFill>
            </a:endParaRPr>
          </a:p>
        </p:txBody>
      </p:sp>
    </p:spTree>
    <p:extLst>
      <p:ext uri="{BB962C8B-B14F-4D97-AF65-F5344CB8AC3E}">
        <p14:creationId xmlns:p14="http://schemas.microsoft.com/office/powerpoint/2010/main" val="7827564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27DBD9-8EB5-4E1B-87B5-273B35CF930E}"/>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1087991" y="402282"/>
            <a:ext cx="1123564" cy="753555"/>
          </a:xfrm>
          <a:prstGeom prst="rect">
            <a:avLst/>
          </a:prstGeom>
        </p:spPr>
      </p:pic>
      <p:sp>
        <p:nvSpPr>
          <p:cNvPr id="4" name="TextBox 3">
            <a:extLst>
              <a:ext uri="{FF2B5EF4-FFF2-40B4-BE49-F238E27FC236}">
                <a16:creationId xmlns:a16="http://schemas.microsoft.com/office/drawing/2014/main" id="{986EBFFC-1F8C-4E61-BB1D-479E100F11E7}"/>
              </a:ext>
            </a:extLst>
          </p:cNvPr>
          <p:cNvSpPr txBox="1"/>
          <p:nvPr/>
        </p:nvSpPr>
        <p:spPr>
          <a:xfrm>
            <a:off x="1781711" y="323219"/>
            <a:ext cx="2704241" cy="730200"/>
          </a:xfrm>
          <a:prstGeom prst="rect">
            <a:avLst/>
          </a:prstGeom>
          <a:noFill/>
        </p:spPr>
        <p:txBody>
          <a:bodyPr wrap="square" rtlCol="0">
            <a:spAutoFit/>
          </a:bodyPr>
          <a:lstStyle/>
          <a:p>
            <a:pPr algn="ctr">
              <a:lnSpc>
                <a:spcPct val="150000"/>
              </a:lnSpc>
            </a:pPr>
            <a:r>
              <a:rPr lang="vi-VN" sz="3200" b="1" dirty="0">
                <a:solidFill>
                  <a:srgbClr val="17479D"/>
                </a:solidFill>
                <a:latin typeface="+mj-lt"/>
              </a:rPr>
              <a:t> LUYỆN TẬP</a:t>
            </a:r>
            <a:endParaRPr lang="en-US" sz="3200" b="1" dirty="0">
              <a:solidFill>
                <a:srgbClr val="17479D"/>
              </a:solidFill>
              <a:latin typeface="+mj-lt"/>
            </a:endParaRPr>
          </a:p>
        </p:txBody>
      </p:sp>
      <p:pic>
        <p:nvPicPr>
          <p:cNvPr id="157" name="Picture 156"/>
          <p:cNvPicPr>
            <a:picLocks noChangeAspect="1"/>
          </p:cNvPicPr>
          <p:nvPr/>
        </p:nvPicPr>
        <p:blipFill>
          <a:blip r:embed="rId4"/>
          <a:stretch>
            <a:fillRect/>
          </a:stretch>
        </p:blipFill>
        <p:spPr>
          <a:xfrm>
            <a:off x="271819" y="2270476"/>
            <a:ext cx="11674682" cy="1371976"/>
          </a:xfrm>
          <a:prstGeom prst="rect">
            <a:avLst/>
          </a:prstGeom>
        </p:spPr>
      </p:pic>
      <p:sp>
        <p:nvSpPr>
          <p:cNvPr id="158" name="Rectangle 157"/>
          <p:cNvSpPr/>
          <p:nvPr/>
        </p:nvSpPr>
        <p:spPr>
          <a:xfrm>
            <a:off x="271819" y="1337040"/>
            <a:ext cx="11693174" cy="781752"/>
          </a:xfrm>
          <a:prstGeom prst="rect">
            <a:avLst/>
          </a:prstGeom>
        </p:spPr>
        <p:txBody>
          <a:bodyPr wrap="square">
            <a:spAutoFit/>
          </a:bodyPr>
          <a:lstStyle/>
          <a:p>
            <a:pPr marL="194945" indent="-6350" algn="just">
              <a:lnSpc>
                <a:spcPct val="112000"/>
              </a:lnSpc>
              <a:spcAft>
                <a:spcPts val="200"/>
              </a:spcAft>
            </a:pPr>
            <a:r>
              <a:rPr lang="en-US" sz="4000" b="1">
                <a:solidFill>
                  <a:srgbClr val="181717"/>
                </a:solidFill>
                <a:latin typeface="Times New Roman" panose="02020603050405020304" pitchFamily="18" charset="0"/>
                <a:ea typeface="Times New Roman" panose="02020603050405020304" pitchFamily="18" charset="0"/>
              </a:rPr>
              <a:t>Câu 1</a:t>
            </a:r>
            <a:r>
              <a:rPr lang="en-US" sz="4000" i="1">
                <a:solidFill>
                  <a:srgbClr val="181717"/>
                </a:solidFill>
                <a:latin typeface="Times New Roman" panose="02020603050405020304" pitchFamily="18" charset="0"/>
                <a:ea typeface="Times New Roman" panose="02020603050405020304" pitchFamily="18" charset="0"/>
              </a:rPr>
              <a:t>. Tìm từ chỉ đặc điểm của mưa có trong bài đọc.</a:t>
            </a:r>
            <a:endParaRPr lang="en-US" sz="4000">
              <a:solidFill>
                <a:srgbClr val="181717"/>
              </a:solidFill>
              <a:latin typeface="Times New Roman" panose="02020603050405020304" pitchFamily="18" charset="0"/>
              <a:ea typeface="Times New Roman" panose="02020603050405020304" pitchFamily="18" charset="0"/>
            </a:endParaRPr>
          </a:p>
        </p:txBody>
      </p:sp>
      <p:pic>
        <p:nvPicPr>
          <p:cNvPr id="159" name="图片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540034"/>
            <a:ext cx="12192000" cy="331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 name="Picture 159" descr="Tick cross wrong vector icon design. Download a Free Preview or High  Quality Adobe Illustrator Ai, EPS, … | Kids cartoon characters, Vector icon  design, Icon design"/>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9487" b="69744" l="53400" r="93000">
                        <a14:foregroundMark x1="82400" y1="36923" x2="69400" y2="52821"/>
                      </a14:backgroundRemoval>
                    </a14:imgEffect>
                  </a14:imgLayer>
                </a14:imgProps>
              </a:ext>
              <a:ext uri="{28A0092B-C50C-407E-A947-70E740481C1C}">
                <a14:useLocalDpi xmlns:a14="http://schemas.microsoft.com/office/drawing/2010/main" val="0"/>
              </a:ext>
            </a:extLst>
          </a:blip>
          <a:srcRect l="52167" t="18504" r="5833" b="28675"/>
          <a:stretch/>
        </p:blipFill>
        <p:spPr bwMode="auto">
          <a:xfrm>
            <a:off x="2442171" y="2016427"/>
            <a:ext cx="862148" cy="845726"/>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160" descr="Tick cross wrong vector icon design. Download a Free Preview or High  Quality Adobe Illustrator Ai, EPS, … | Kids cartoon characters, Vector icon  design, Icon design"/>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9487" b="69744" l="53400" r="93000">
                        <a14:foregroundMark x1="82400" y1="36923" x2="69400" y2="52821"/>
                      </a14:backgroundRemoval>
                    </a14:imgEffect>
                  </a14:imgLayer>
                </a14:imgProps>
              </a:ext>
              <a:ext uri="{28A0092B-C50C-407E-A947-70E740481C1C}">
                <a14:useLocalDpi xmlns:a14="http://schemas.microsoft.com/office/drawing/2010/main" val="0"/>
              </a:ext>
            </a:extLst>
          </a:blip>
          <a:srcRect l="52167" t="18504" r="5833" b="28675"/>
          <a:stretch/>
        </p:blipFill>
        <p:spPr bwMode="auto">
          <a:xfrm>
            <a:off x="8355290" y="1972114"/>
            <a:ext cx="905691" cy="888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9564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1000"/>
                                            <p:tgtEl>
                                              <p:spTgt spid="159"/>
                                            </p:tgtEl>
                                          </p:cBhvr>
                                        </p:animEffect>
                                        <p:anim calcmode="lin" valueType="num">
                                          <p:cBhvr>
                                            <p:cTn id="8" dur="1000" fill="hold"/>
                                            <p:tgtEl>
                                              <p:spTgt spid="159"/>
                                            </p:tgtEl>
                                            <p:attrNameLst>
                                              <p:attrName>ppt_x</p:attrName>
                                            </p:attrNameLst>
                                          </p:cBhvr>
                                          <p:tavLst>
                                            <p:tav tm="0">
                                              <p:val>
                                                <p:strVal val="#ppt_x"/>
                                              </p:val>
                                            </p:tav>
                                            <p:tav tm="100000">
                                              <p:val>
                                                <p:strVal val="#ppt_x"/>
                                              </p:val>
                                            </p:tav>
                                          </p:tavLst>
                                        </p:anim>
                                        <p:anim calcmode="lin" valueType="num">
                                          <p:cBhvr>
                                            <p:cTn id="9" dur="1000" fill="hold"/>
                                            <p:tgtEl>
                                              <p:spTgt spid="15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500"/>
                                            <p:tgtEl>
                                              <p:spTgt spid="1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7"/>
                                            </p:tgtEl>
                                            <p:attrNameLst>
                                              <p:attrName>style.visibility</p:attrName>
                                            </p:attrNameLst>
                                          </p:cBhvr>
                                          <p:to>
                                            <p:strVal val="visible"/>
                                          </p:to>
                                        </p:set>
                                        <p:animEffect transition="in" filter="fade">
                                          <p:cBhvr>
                                            <p:cTn id="17" dur="500"/>
                                            <p:tgtEl>
                                              <p:spTgt spid="15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14:presetBounceEnd="40000">
                                      <p:stCondLst>
                                        <p:cond delay="0"/>
                                      </p:stCondLst>
                                      <p:childTnLst>
                                        <p:set>
                                          <p:cBhvr>
                                            <p:cTn id="21" dur="1" fill="hold">
                                              <p:stCondLst>
                                                <p:cond delay="0"/>
                                              </p:stCondLst>
                                            </p:cTn>
                                            <p:tgtEl>
                                              <p:spTgt spid="160"/>
                                            </p:tgtEl>
                                            <p:attrNameLst>
                                              <p:attrName>style.visibility</p:attrName>
                                            </p:attrNameLst>
                                          </p:cBhvr>
                                          <p:to>
                                            <p:strVal val="visible"/>
                                          </p:to>
                                        </p:set>
                                        <p:anim calcmode="lin" valueType="num" p14:bounceEnd="40000">
                                          <p:cBhvr additive="base">
                                            <p:cTn id="22" dur="500" fill="hold"/>
                                            <p:tgtEl>
                                              <p:spTgt spid="160"/>
                                            </p:tgtEl>
                                            <p:attrNameLst>
                                              <p:attrName>ppt_x</p:attrName>
                                            </p:attrNameLst>
                                          </p:cBhvr>
                                          <p:tavLst>
                                            <p:tav tm="0">
                                              <p:val>
                                                <p:strVal val="1+#ppt_w/2"/>
                                              </p:val>
                                            </p:tav>
                                            <p:tav tm="100000">
                                              <p:val>
                                                <p:strVal val="#ppt_x"/>
                                              </p:val>
                                            </p:tav>
                                          </p:tavLst>
                                        </p:anim>
                                        <p:anim calcmode="lin" valueType="num" p14:bounceEnd="40000">
                                          <p:cBhvr additive="base">
                                            <p:cTn id="23" dur="500" fill="hold"/>
                                            <p:tgtEl>
                                              <p:spTgt spid="16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14:presetBounceEnd="40000">
                                      <p:stCondLst>
                                        <p:cond delay="0"/>
                                      </p:stCondLst>
                                      <p:childTnLst>
                                        <p:set>
                                          <p:cBhvr>
                                            <p:cTn id="27" dur="1" fill="hold">
                                              <p:stCondLst>
                                                <p:cond delay="0"/>
                                              </p:stCondLst>
                                            </p:cTn>
                                            <p:tgtEl>
                                              <p:spTgt spid="161"/>
                                            </p:tgtEl>
                                            <p:attrNameLst>
                                              <p:attrName>style.visibility</p:attrName>
                                            </p:attrNameLst>
                                          </p:cBhvr>
                                          <p:to>
                                            <p:strVal val="visible"/>
                                          </p:to>
                                        </p:set>
                                        <p:anim calcmode="lin" valueType="num" p14:bounceEnd="40000">
                                          <p:cBhvr additive="base">
                                            <p:cTn id="28" dur="500" fill="hold"/>
                                            <p:tgtEl>
                                              <p:spTgt spid="161"/>
                                            </p:tgtEl>
                                            <p:attrNameLst>
                                              <p:attrName>ppt_x</p:attrName>
                                            </p:attrNameLst>
                                          </p:cBhvr>
                                          <p:tavLst>
                                            <p:tav tm="0">
                                              <p:val>
                                                <p:strVal val="1+#ppt_w/2"/>
                                              </p:val>
                                            </p:tav>
                                            <p:tav tm="100000">
                                              <p:val>
                                                <p:strVal val="#ppt_x"/>
                                              </p:val>
                                            </p:tav>
                                          </p:tavLst>
                                        </p:anim>
                                        <p:anim calcmode="lin" valueType="num" p14:bounceEnd="40000">
                                          <p:cBhvr additive="base">
                                            <p:cTn id="29" dur="500" fill="hold"/>
                                            <p:tgtEl>
                                              <p:spTgt spid="1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1000"/>
                                            <p:tgtEl>
                                              <p:spTgt spid="159"/>
                                            </p:tgtEl>
                                          </p:cBhvr>
                                        </p:animEffect>
                                        <p:anim calcmode="lin" valueType="num">
                                          <p:cBhvr>
                                            <p:cTn id="8" dur="1000" fill="hold"/>
                                            <p:tgtEl>
                                              <p:spTgt spid="159"/>
                                            </p:tgtEl>
                                            <p:attrNameLst>
                                              <p:attrName>ppt_x</p:attrName>
                                            </p:attrNameLst>
                                          </p:cBhvr>
                                          <p:tavLst>
                                            <p:tav tm="0">
                                              <p:val>
                                                <p:strVal val="#ppt_x"/>
                                              </p:val>
                                            </p:tav>
                                            <p:tav tm="100000">
                                              <p:val>
                                                <p:strVal val="#ppt_x"/>
                                              </p:val>
                                            </p:tav>
                                          </p:tavLst>
                                        </p:anim>
                                        <p:anim calcmode="lin" valueType="num">
                                          <p:cBhvr>
                                            <p:cTn id="9" dur="1000" fill="hold"/>
                                            <p:tgtEl>
                                              <p:spTgt spid="15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500"/>
                                            <p:tgtEl>
                                              <p:spTgt spid="1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7"/>
                                            </p:tgtEl>
                                            <p:attrNameLst>
                                              <p:attrName>style.visibility</p:attrName>
                                            </p:attrNameLst>
                                          </p:cBhvr>
                                          <p:to>
                                            <p:strVal val="visible"/>
                                          </p:to>
                                        </p:set>
                                        <p:animEffect transition="in" filter="fade">
                                          <p:cBhvr>
                                            <p:cTn id="17" dur="500"/>
                                            <p:tgtEl>
                                              <p:spTgt spid="15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60"/>
                                            </p:tgtEl>
                                            <p:attrNameLst>
                                              <p:attrName>style.visibility</p:attrName>
                                            </p:attrNameLst>
                                          </p:cBhvr>
                                          <p:to>
                                            <p:strVal val="visible"/>
                                          </p:to>
                                        </p:set>
                                        <p:anim calcmode="lin" valueType="num">
                                          <p:cBhvr additive="base">
                                            <p:cTn id="22" dur="500" fill="hold"/>
                                            <p:tgtEl>
                                              <p:spTgt spid="160"/>
                                            </p:tgtEl>
                                            <p:attrNameLst>
                                              <p:attrName>ppt_x</p:attrName>
                                            </p:attrNameLst>
                                          </p:cBhvr>
                                          <p:tavLst>
                                            <p:tav tm="0">
                                              <p:val>
                                                <p:strVal val="1+#ppt_w/2"/>
                                              </p:val>
                                            </p:tav>
                                            <p:tav tm="100000">
                                              <p:val>
                                                <p:strVal val="#ppt_x"/>
                                              </p:val>
                                            </p:tav>
                                          </p:tavLst>
                                        </p:anim>
                                        <p:anim calcmode="lin" valueType="num">
                                          <p:cBhvr additive="base">
                                            <p:cTn id="23" dur="500" fill="hold"/>
                                            <p:tgtEl>
                                              <p:spTgt spid="16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61"/>
                                            </p:tgtEl>
                                            <p:attrNameLst>
                                              <p:attrName>style.visibility</p:attrName>
                                            </p:attrNameLst>
                                          </p:cBhvr>
                                          <p:to>
                                            <p:strVal val="visible"/>
                                          </p:to>
                                        </p:set>
                                        <p:anim calcmode="lin" valueType="num">
                                          <p:cBhvr additive="base">
                                            <p:cTn id="28" dur="500" fill="hold"/>
                                            <p:tgtEl>
                                              <p:spTgt spid="161"/>
                                            </p:tgtEl>
                                            <p:attrNameLst>
                                              <p:attrName>ppt_x</p:attrName>
                                            </p:attrNameLst>
                                          </p:cBhvr>
                                          <p:tavLst>
                                            <p:tav tm="0">
                                              <p:val>
                                                <p:strVal val="1+#ppt_w/2"/>
                                              </p:val>
                                            </p:tav>
                                            <p:tav tm="100000">
                                              <p:val>
                                                <p:strVal val="#ppt_x"/>
                                              </p:val>
                                            </p:tav>
                                          </p:tavLst>
                                        </p:anim>
                                        <p:anim calcmode="lin" valueType="num">
                                          <p:cBhvr additive="base">
                                            <p:cTn id="29" dur="500" fill="hold"/>
                                            <p:tgtEl>
                                              <p:spTgt spid="1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8"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540034"/>
            <a:ext cx="12192000" cy="331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 name="Rectangle 148"/>
          <p:cNvSpPr/>
          <p:nvPr/>
        </p:nvSpPr>
        <p:spPr>
          <a:xfrm>
            <a:off x="851266" y="837361"/>
            <a:ext cx="10199911" cy="707886"/>
          </a:xfrm>
          <a:prstGeom prst="rect">
            <a:avLst/>
          </a:prstGeom>
        </p:spPr>
        <p:txBody>
          <a:bodyPr wrap="square">
            <a:spAutoFit/>
          </a:bodyPr>
          <a:lstStyle/>
          <a:p>
            <a:r>
              <a:rPr lang="en-US" sz="4000" b="1">
                <a:solidFill>
                  <a:srgbClr val="181717"/>
                </a:solidFill>
                <a:latin typeface="Times New Roman" panose="02020603050405020304" pitchFamily="18" charset="0"/>
                <a:ea typeface="Times New Roman" panose="02020603050405020304" pitchFamily="18" charset="0"/>
              </a:rPr>
              <a:t>Câu 2</a:t>
            </a:r>
            <a:r>
              <a:rPr lang="en-US" sz="4000" i="1">
                <a:solidFill>
                  <a:srgbClr val="181717"/>
                </a:solidFill>
                <a:latin typeface="Times New Roman" panose="02020603050405020304" pitchFamily="18" charset="0"/>
                <a:ea typeface="Times New Roman" panose="02020603050405020304" pitchFamily="18" charset="0"/>
              </a:rPr>
              <a:t>. Tìm thêm từ ngữ tả mưa.</a:t>
            </a:r>
            <a:endParaRPr lang="en-US" sz="4000"/>
          </a:p>
        </p:txBody>
      </p:sp>
      <p:sp>
        <p:nvSpPr>
          <p:cNvPr id="150" name="Rectangle 149"/>
          <p:cNvSpPr/>
          <p:nvPr/>
        </p:nvSpPr>
        <p:spPr>
          <a:xfrm>
            <a:off x="851266" y="1985600"/>
            <a:ext cx="9826734" cy="707886"/>
          </a:xfrm>
          <a:prstGeom prst="rect">
            <a:avLst/>
          </a:prstGeom>
        </p:spPr>
        <p:txBody>
          <a:bodyPr wrap="square">
            <a:spAutoFit/>
          </a:bodyPr>
          <a:lstStyle/>
          <a:p>
            <a:r>
              <a:rPr lang="en-US" sz="4000" b="1">
                <a:solidFill>
                  <a:srgbClr val="FF0000"/>
                </a:solidFill>
                <a:latin typeface="Times New Roman" panose="02020603050405020304" pitchFamily="18" charset="0"/>
                <a:ea typeface="Times New Roman" panose="02020603050405020304" pitchFamily="18" charset="0"/>
              </a:rPr>
              <a:t>ào ào, tí tách, lộp bộp,…</a:t>
            </a:r>
            <a:endParaRPr lang="en-US" sz="4000" b="1">
              <a:solidFill>
                <a:srgbClr val="FF0000"/>
              </a:solidFill>
            </a:endParaRPr>
          </a:p>
        </p:txBody>
      </p:sp>
    </p:spTree>
    <p:extLst>
      <p:ext uri="{BB962C8B-B14F-4D97-AF65-F5344CB8AC3E}">
        <p14:creationId xmlns:p14="http://schemas.microsoft.com/office/powerpoint/2010/main" val="339043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anim calcmode="lin" valueType="num">
                                      <p:cBhvr>
                                        <p:cTn id="8" dur="1000" fill="hold"/>
                                        <p:tgtEl>
                                          <p:spTgt spid="148"/>
                                        </p:tgtEl>
                                        <p:attrNameLst>
                                          <p:attrName>ppt_x</p:attrName>
                                        </p:attrNameLst>
                                      </p:cBhvr>
                                      <p:tavLst>
                                        <p:tav tm="0">
                                          <p:val>
                                            <p:strVal val="#ppt_x"/>
                                          </p:val>
                                        </p:tav>
                                        <p:tav tm="100000">
                                          <p:val>
                                            <p:strVal val="#ppt_x"/>
                                          </p:val>
                                        </p:tav>
                                      </p:tavLst>
                                    </p:anim>
                                    <p:anim calcmode="lin" valueType="num">
                                      <p:cBhvr>
                                        <p:cTn id="9" dur="1000" fill="hold"/>
                                        <p:tgtEl>
                                          <p:spTgt spid="1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9"/>
                                        </p:tgtEl>
                                        <p:attrNameLst>
                                          <p:attrName>style.visibility</p:attrName>
                                        </p:attrNameLst>
                                      </p:cBhvr>
                                      <p:to>
                                        <p:strVal val="visible"/>
                                      </p:to>
                                    </p:set>
                                    <p:animEffect transition="in" filter="fade">
                                      <p:cBhvr>
                                        <p:cTn id="14" dur="500"/>
                                        <p:tgtEl>
                                          <p:spTgt spid="14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0"/>
                                        </p:tgtEl>
                                        <p:attrNameLst>
                                          <p:attrName>style.visibility</p:attrName>
                                        </p:attrNameLst>
                                      </p:cBhvr>
                                      <p:to>
                                        <p:strVal val="visible"/>
                                      </p:to>
                                    </p:set>
                                    <p:animEffect transition="in" filter="fade">
                                      <p:cBhvr>
                                        <p:cTn id="19"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0"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522084" y="0"/>
            <a:ext cx="5707516" cy="1023417"/>
          </a:xfrm>
          <a:prstGeom prst="rect">
            <a:avLst/>
          </a:prstGeom>
        </p:spPr>
      </p:pic>
      <p:pic>
        <p:nvPicPr>
          <p:cNvPr id="9" name="Picture 8"/>
          <p:cNvPicPr>
            <a:picLocks noChangeAspect="1"/>
          </p:cNvPicPr>
          <p:nvPr/>
        </p:nvPicPr>
        <p:blipFill>
          <a:blip r:embed="rId3"/>
          <a:stretch>
            <a:fillRect/>
          </a:stretch>
        </p:blipFill>
        <p:spPr>
          <a:xfrm>
            <a:off x="527297" y="945039"/>
            <a:ext cx="10994143" cy="5756400"/>
          </a:xfrm>
          <a:prstGeom prst="rect">
            <a:avLst/>
          </a:prstGeom>
        </p:spPr>
      </p:pic>
    </p:spTree>
    <p:extLst>
      <p:ext uri="{BB962C8B-B14F-4D97-AF65-F5344CB8AC3E}">
        <p14:creationId xmlns:p14="http://schemas.microsoft.com/office/powerpoint/2010/main" val="4052989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70A3711-9D91-440C-92AA-CC298B1C9371}" type="slidenum">
              <a:rPr lang="en-US" smtClean="0"/>
              <a:t>4</a:t>
            </a:fld>
            <a:endParaRPr lang="en-US" dirty="0"/>
          </a:p>
        </p:txBody>
      </p:sp>
      <p:sp>
        <p:nvSpPr>
          <p:cNvPr id="7" name="TextBox 6">
            <a:extLst>
              <a:ext uri="{FF2B5EF4-FFF2-40B4-BE49-F238E27FC236}">
                <a16:creationId xmlns:a16="http://schemas.microsoft.com/office/drawing/2014/main" id="{CEFD972A-C98F-42FB-BB1E-E519F95EED02}"/>
              </a:ext>
            </a:extLst>
          </p:cNvPr>
          <p:cNvSpPr txBox="1"/>
          <p:nvPr/>
        </p:nvSpPr>
        <p:spPr>
          <a:xfrm>
            <a:off x="666116" y="465920"/>
            <a:ext cx="2195457" cy="769441"/>
          </a:xfrm>
          <a:prstGeom prst="rect">
            <a:avLst/>
          </a:prstGeom>
          <a:noFill/>
        </p:spPr>
        <p:txBody>
          <a:bodyPr wrap="square" rtlCol="0">
            <a:spAutoFit/>
          </a:bodyPr>
          <a:lstStyle/>
          <a:p>
            <a:r>
              <a:rPr lang="en-US" sz="4400" dirty="0">
                <a:solidFill>
                  <a:schemeClr val="accent1"/>
                </a:solidFill>
                <a:latin typeface="+mj-lt"/>
              </a:rPr>
              <a:t>BÀI 2</a:t>
            </a:r>
          </a:p>
        </p:txBody>
      </p:sp>
      <p:sp>
        <p:nvSpPr>
          <p:cNvPr id="8" name="TextBox 7">
            <a:extLst>
              <a:ext uri="{FF2B5EF4-FFF2-40B4-BE49-F238E27FC236}">
                <a16:creationId xmlns:a16="http://schemas.microsoft.com/office/drawing/2014/main" id="{8BBEF2F3-5C2B-4655-A035-F85D49CC6C45}"/>
              </a:ext>
            </a:extLst>
          </p:cNvPr>
          <p:cNvSpPr txBox="1"/>
          <p:nvPr/>
        </p:nvSpPr>
        <p:spPr>
          <a:xfrm>
            <a:off x="3459687" y="732612"/>
            <a:ext cx="5180697" cy="707886"/>
          </a:xfrm>
          <a:prstGeom prst="rect">
            <a:avLst/>
          </a:prstGeom>
          <a:noFill/>
        </p:spPr>
        <p:txBody>
          <a:bodyPr wrap="square" rtlCol="0">
            <a:spAutoFit/>
          </a:bodyPr>
          <a:lstStyle/>
          <a:p>
            <a:pPr algn="ctr"/>
            <a:r>
              <a:rPr lang="en-US" sz="4000" dirty="0">
                <a:solidFill>
                  <a:srgbClr val="FF0000"/>
                </a:solidFill>
                <a:latin typeface="+mj-lt"/>
              </a:rPr>
              <a:t>MÙA NƯỚC NỔI</a:t>
            </a:r>
          </a:p>
        </p:txBody>
      </p:sp>
      <p:pic>
        <p:nvPicPr>
          <p:cNvPr id="9" name="Picture 8"/>
          <p:cNvPicPr>
            <a:picLocks noChangeAspect="1"/>
          </p:cNvPicPr>
          <p:nvPr/>
        </p:nvPicPr>
        <p:blipFill>
          <a:blip r:embed="rId2"/>
          <a:stretch>
            <a:fillRect/>
          </a:stretch>
        </p:blipFill>
        <p:spPr>
          <a:xfrm>
            <a:off x="298697" y="2027837"/>
            <a:ext cx="11664703" cy="4216402"/>
          </a:xfrm>
          <a:prstGeom prst="rect">
            <a:avLst/>
          </a:prstGeom>
        </p:spPr>
      </p:pic>
    </p:spTree>
    <p:extLst>
      <p:ext uri="{BB962C8B-B14F-4D97-AF65-F5344CB8AC3E}">
        <p14:creationId xmlns:p14="http://schemas.microsoft.com/office/powerpoint/2010/main" val="2868874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3661592" y="0"/>
            <a:ext cx="3309938" cy="656198"/>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tretch>
            <a:fillRect/>
          </a:stretch>
        </p:blipFill>
        <p:spPr>
          <a:xfrm>
            <a:off x="248189" y="656198"/>
            <a:ext cx="11943811" cy="3093115"/>
          </a:xfrm>
          <a:prstGeom prst="rect">
            <a:avLst/>
          </a:prstGeom>
        </p:spPr>
      </p:pic>
      <p:pic>
        <p:nvPicPr>
          <p:cNvPr id="7" name="Picture 6"/>
          <p:cNvPicPr>
            <a:picLocks noChangeAspect="1"/>
          </p:cNvPicPr>
          <p:nvPr/>
        </p:nvPicPr>
        <p:blipFill>
          <a:blip r:embed="rId8"/>
          <a:stretch>
            <a:fillRect/>
          </a:stretch>
        </p:blipFill>
        <p:spPr>
          <a:xfrm>
            <a:off x="140862" y="3733800"/>
            <a:ext cx="11910275" cy="3017247"/>
          </a:xfrm>
          <a:prstGeom prst="rect">
            <a:avLst/>
          </a:prstGeom>
        </p:spPr>
      </p:pic>
      <p:pic>
        <p:nvPicPr>
          <p:cNvPr id="2" name="[hanhtrangso.nxbgd.vn] HĐ đọc văn bản_ Mùa nước nổi_H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199" y="3139713"/>
            <a:ext cx="609600" cy="609600"/>
          </a:xfrm>
          <a:prstGeom prst="rect">
            <a:avLst/>
          </a:prstGeom>
        </p:spPr>
      </p:pic>
      <p:sp>
        <p:nvSpPr>
          <p:cNvPr id="8" name="Cloud 7">
            <a:extLst>
              <a:ext uri="{FF2B5EF4-FFF2-40B4-BE49-F238E27FC236}">
                <a16:creationId xmlns:a16="http://schemas.microsoft.com/office/drawing/2014/main" id="{2873E136-3F6A-476D-ACB1-355B8F61C242}"/>
              </a:ext>
            </a:extLst>
          </p:cNvPr>
          <p:cNvSpPr/>
          <p:nvPr/>
        </p:nvSpPr>
        <p:spPr>
          <a:xfrm>
            <a:off x="7465613" y="1"/>
            <a:ext cx="5066022" cy="561702"/>
          </a:xfrm>
          <a:prstGeom prst="cloud">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văn</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bản</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3167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9" fill="hold" display="0">
                  <p:stCondLst>
                    <p:cond delay="indefinite"/>
                  </p:stCondLst>
                  <p:endCondLst>
                    <p:cond evt="onStopAudio" delay="0">
                      <p:tgtEl>
                        <p:sldTgt/>
                      </p:tgtEl>
                    </p:cond>
                  </p:endCondLst>
                </p:cTn>
                <p:tgtEl>
                  <p:spTgt spid="2"/>
                </p:tgtEl>
              </p:cMediaNode>
            </p:audio>
          </p:childTnLst>
        </p:cTn>
      </p:par>
    </p:tnLst>
    <p:bldLst>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3600316" y="0"/>
            <a:ext cx="3309938" cy="656198"/>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186913" y="656198"/>
            <a:ext cx="11943811" cy="3093115"/>
          </a:xfrm>
          <a:prstGeom prst="rect">
            <a:avLst/>
          </a:prstGeom>
        </p:spPr>
      </p:pic>
      <p:pic>
        <p:nvPicPr>
          <p:cNvPr id="11" name="Picture 10"/>
          <p:cNvPicPr>
            <a:picLocks noChangeAspect="1"/>
          </p:cNvPicPr>
          <p:nvPr/>
        </p:nvPicPr>
        <p:blipFill>
          <a:blip r:embed="rId6"/>
          <a:stretch>
            <a:fillRect/>
          </a:stretch>
        </p:blipFill>
        <p:spPr>
          <a:xfrm>
            <a:off x="160786" y="3749312"/>
            <a:ext cx="11910275" cy="3017247"/>
          </a:xfrm>
          <a:prstGeom prst="rect">
            <a:avLst/>
          </a:prstGeom>
        </p:spPr>
      </p:pic>
      <p:sp>
        <p:nvSpPr>
          <p:cNvPr id="12" name="TextBox 11">
            <a:hlinkClick r:id="" action="ppaction://noaction"/>
          </p:cNvPr>
          <p:cNvSpPr txBox="1">
            <a:spLocks noChangeArrowheads="1"/>
          </p:cNvSpPr>
          <p:nvPr/>
        </p:nvSpPr>
        <p:spPr bwMode="auto">
          <a:xfrm>
            <a:off x="213039" y="522366"/>
            <a:ext cx="564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r>
              <a:rPr lang="en-GB" altLang="en-US" sz="3600" b="1">
                <a:solidFill>
                  <a:srgbClr val="FF0000"/>
                </a:solidFill>
                <a:cs typeface="Times New Roman" panose="02020603050405020304" pitchFamily="18" charset="0"/>
              </a:rPr>
              <a:t>1</a:t>
            </a:r>
          </a:p>
        </p:txBody>
      </p:sp>
      <p:sp>
        <p:nvSpPr>
          <p:cNvPr id="13" name="TextBox 12">
            <a:hlinkClick r:id="" action="ppaction://noaction"/>
          </p:cNvPr>
          <p:cNvSpPr txBox="1">
            <a:spLocks noChangeArrowheads="1"/>
          </p:cNvSpPr>
          <p:nvPr/>
        </p:nvSpPr>
        <p:spPr bwMode="auto">
          <a:xfrm>
            <a:off x="160787" y="2135839"/>
            <a:ext cx="564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r>
              <a:rPr lang="en-GB" altLang="en-US" sz="3600" b="1">
                <a:solidFill>
                  <a:srgbClr val="FF0000"/>
                </a:solidFill>
                <a:cs typeface="Times New Roman" panose="02020603050405020304" pitchFamily="18" charset="0"/>
              </a:rPr>
              <a:t>2</a:t>
            </a:r>
          </a:p>
        </p:txBody>
      </p:sp>
      <p:sp>
        <p:nvSpPr>
          <p:cNvPr id="14" name="TextBox 13">
            <a:hlinkClick r:id="" action="ppaction://noaction"/>
          </p:cNvPr>
          <p:cNvSpPr txBox="1">
            <a:spLocks noChangeArrowheads="1"/>
          </p:cNvSpPr>
          <p:nvPr/>
        </p:nvSpPr>
        <p:spPr bwMode="auto">
          <a:xfrm>
            <a:off x="101123" y="3586881"/>
            <a:ext cx="564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r>
              <a:rPr lang="en-GB" altLang="en-US" sz="3600" b="1">
                <a:solidFill>
                  <a:srgbClr val="FF0000"/>
                </a:solidFill>
                <a:cs typeface="Times New Roman" panose="02020603050405020304" pitchFamily="18" charset="0"/>
              </a:rPr>
              <a:t>3</a:t>
            </a:r>
          </a:p>
        </p:txBody>
      </p:sp>
      <p:sp>
        <p:nvSpPr>
          <p:cNvPr id="18" name="TextBox 17">
            <a:hlinkClick r:id="" action="ppaction://noaction"/>
          </p:cNvPr>
          <p:cNvSpPr txBox="1">
            <a:spLocks noChangeArrowheads="1"/>
          </p:cNvSpPr>
          <p:nvPr/>
        </p:nvSpPr>
        <p:spPr bwMode="auto">
          <a:xfrm>
            <a:off x="199976" y="5176720"/>
            <a:ext cx="564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r>
              <a:rPr lang="en-GB" altLang="en-US" sz="3600" b="1">
                <a:solidFill>
                  <a:srgbClr val="FF0000"/>
                </a:solidFill>
                <a:cs typeface="Times New Roman" panose="02020603050405020304" pitchFamily="18" charset="0"/>
              </a:rPr>
              <a:t>4</a:t>
            </a:r>
          </a:p>
        </p:txBody>
      </p:sp>
      <p:sp>
        <p:nvSpPr>
          <p:cNvPr id="19" name="Cloud 18">
            <a:extLst>
              <a:ext uri="{FF2B5EF4-FFF2-40B4-BE49-F238E27FC236}">
                <a16:creationId xmlns:a16="http://schemas.microsoft.com/office/drawing/2014/main" id="{C25BA23A-47C2-4D9B-BB25-E2DC6FF53916}"/>
              </a:ext>
            </a:extLst>
          </p:cNvPr>
          <p:cNvSpPr/>
          <p:nvPr/>
        </p:nvSpPr>
        <p:spPr>
          <a:xfrm>
            <a:off x="4780191" y="6281520"/>
            <a:ext cx="6868884" cy="647470"/>
          </a:xfrm>
          <a:prstGeom prst="cloud">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mấy</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Cloud 19">
            <a:extLst>
              <a:ext uri="{FF2B5EF4-FFF2-40B4-BE49-F238E27FC236}">
                <a16:creationId xmlns:a16="http://schemas.microsoft.com/office/drawing/2014/main" id="{2873E136-3F6A-476D-ACB1-355B8F61C242}"/>
              </a:ext>
            </a:extLst>
          </p:cNvPr>
          <p:cNvSpPr/>
          <p:nvPr/>
        </p:nvSpPr>
        <p:spPr>
          <a:xfrm>
            <a:off x="5059052" y="6250309"/>
            <a:ext cx="5989947" cy="709891"/>
          </a:xfrm>
          <a:prstGeom prst="cloud">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nối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tiếp</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8" grpId="0"/>
      <p:bldP spid="19" grpId="0" animBg="1"/>
      <p:bldP spid="19" grpId="1" animBg="1"/>
      <p:bldP spid="20" grpId="0" animBg="1"/>
      <p:bldP spid="2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70A3711-9D91-440C-92AA-CC298B1C9371}" type="slidenum">
              <a:rPr lang="en-US" smtClean="0"/>
              <a:t>7</a:t>
            </a:fld>
            <a:endParaRPr lang="en-US" dirty="0"/>
          </a:p>
        </p:txBody>
      </p:sp>
      <p:grpSp>
        <p:nvGrpSpPr>
          <p:cNvPr id="7" name="组合 490"/>
          <p:cNvGrpSpPr/>
          <p:nvPr/>
        </p:nvGrpSpPr>
        <p:grpSpPr>
          <a:xfrm>
            <a:off x="4000254" y="1509183"/>
            <a:ext cx="742949" cy="742951"/>
            <a:chOff x="1206500" y="6161088"/>
            <a:chExt cx="1466850" cy="1465261"/>
          </a:xfrm>
        </p:grpSpPr>
        <p:sp>
          <p:nvSpPr>
            <p:cNvPr id="8"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lvl="0" algn="ctr">
              <a:defRPr/>
            </a:pPr>
            <a:r>
              <a:rPr lang="en-US" sz="3600" dirty="0" err="1">
                <a:solidFill>
                  <a:srgbClr val="FF0000"/>
                </a:solidFill>
              </a:rPr>
              <a:t>Sướt</a:t>
            </a:r>
            <a:r>
              <a:rPr lang="en-US" sz="3600" dirty="0">
                <a:solidFill>
                  <a:srgbClr val="FF0000"/>
                </a:solidFill>
              </a:rPr>
              <a:t> </a:t>
            </a:r>
            <a:r>
              <a:rPr lang="en-US" sz="3600" dirty="0" err="1">
                <a:solidFill>
                  <a:srgbClr val="FF0000"/>
                </a:solidFill>
              </a:rPr>
              <a:t>mướt</a:t>
            </a:r>
            <a:endParaRPr lang="en-US" sz="3600" dirty="0">
              <a:solidFill>
                <a:srgbClr val="FF0000"/>
              </a:solidFill>
            </a:endParaRPr>
          </a:p>
        </p:txBody>
      </p:sp>
      <p:sp>
        <p:nvSpPr>
          <p:cNvPr id="18"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defTabSz="685800" eaLnBrk="1" hangingPunct="1">
              <a:defRPr/>
            </a:pPr>
            <a:r>
              <a:rPr lang="en-US" altLang="zh-CN" sz="3600" noProof="0" dirty="0" err="1">
                <a:solidFill>
                  <a:srgbClr val="FF0000"/>
                </a:solidFill>
              </a:rPr>
              <a:t>Nước</a:t>
            </a:r>
            <a:r>
              <a:rPr lang="en-US" altLang="zh-CN" sz="3600" noProof="0" dirty="0">
                <a:solidFill>
                  <a:srgbClr val="FF0000"/>
                </a:solidFill>
              </a:rPr>
              <a:t> </a:t>
            </a:r>
            <a:r>
              <a:rPr lang="en-US" altLang="zh-CN" sz="3600" noProof="0" dirty="0" err="1">
                <a:solidFill>
                  <a:srgbClr val="FF0000"/>
                </a:solidFill>
              </a:rPr>
              <a:t>lũ</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44450" algn="ctr"/>
            <a:r>
              <a:rPr lang="en-US" sz="3600" dirty="0" err="1">
                <a:solidFill>
                  <a:srgbClr val="FF0000"/>
                </a:solidFill>
              </a:rPr>
              <a:t>Cửu</a:t>
            </a:r>
            <a:r>
              <a:rPr lang="en-US" sz="3600" dirty="0">
                <a:solidFill>
                  <a:srgbClr val="FF0000"/>
                </a:solidFill>
              </a:rPr>
              <a:t> Long</a:t>
            </a:r>
            <a:endParaRPr lang="vi-VN" sz="3600" dirty="0">
              <a:solidFill>
                <a:srgbClr val="FF0000"/>
              </a:solidFill>
            </a:endParaRPr>
          </a:p>
        </p:txBody>
      </p:sp>
      <p:grpSp>
        <p:nvGrpSpPr>
          <p:cNvPr id="22" name="组合 2"/>
          <p:cNvGrpSpPr/>
          <p:nvPr/>
        </p:nvGrpSpPr>
        <p:grpSpPr>
          <a:xfrm>
            <a:off x="4487088" y="2556934"/>
            <a:ext cx="556683" cy="755649"/>
            <a:chOff x="1912093" y="3035874"/>
            <a:chExt cx="556574" cy="754146"/>
          </a:xfrm>
        </p:grpSpPr>
        <p:sp>
          <p:nvSpPr>
            <p:cNvPr id="2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9" name="组合 4"/>
          <p:cNvGrpSpPr/>
          <p:nvPr/>
        </p:nvGrpSpPr>
        <p:grpSpPr>
          <a:xfrm>
            <a:off x="4787654" y="3617383"/>
            <a:ext cx="626533" cy="770467"/>
            <a:chOff x="2212827" y="4096403"/>
            <a:chExt cx="624841" cy="769407"/>
          </a:xfrm>
        </p:grpSpPr>
        <p:sp>
          <p:nvSpPr>
            <p:cNvPr id="30"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5" name="AutoShape 14"/>
          <p:cNvSpPr>
            <a:spLocks noChangeArrowheads="1"/>
          </p:cNvSpPr>
          <p:nvPr>
            <p:custDataLst>
              <p:tags r:id="rId8"/>
            </p:custDataLst>
          </p:nvPr>
        </p:nvSpPr>
        <p:spPr bwMode="auto">
          <a:xfrm>
            <a:off x="6212170" y="4822707"/>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44450" algn="ctr"/>
            <a:r>
              <a:rPr lang="en-US" sz="3600" dirty="0" err="1">
                <a:solidFill>
                  <a:srgbClr val="FF0000"/>
                </a:solidFill>
              </a:rPr>
              <a:t>Lắt</a:t>
            </a:r>
            <a:r>
              <a:rPr lang="en-US" sz="3600" dirty="0">
                <a:solidFill>
                  <a:srgbClr val="FF0000"/>
                </a:solidFill>
              </a:rPr>
              <a:t> </a:t>
            </a:r>
            <a:r>
              <a:rPr lang="en-US" sz="3600" dirty="0" err="1">
                <a:solidFill>
                  <a:srgbClr val="FF0000"/>
                </a:solidFill>
              </a:rPr>
              <a:t>lẻo</a:t>
            </a:r>
            <a:endParaRPr lang="vi-VN" sz="3600" dirty="0">
              <a:solidFill>
                <a:srgbClr val="FF0000"/>
              </a:solidFill>
            </a:endParaRPr>
          </a:p>
        </p:txBody>
      </p:sp>
      <p:sp>
        <p:nvSpPr>
          <p:cNvPr id="36" name="Line 13"/>
          <p:cNvSpPr>
            <a:spLocks noChangeShapeType="1"/>
          </p:cNvSpPr>
          <p:nvPr>
            <p:custDataLst>
              <p:tags r:id="rId9"/>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组合 6"/>
          <p:cNvGrpSpPr/>
          <p:nvPr/>
        </p:nvGrpSpPr>
        <p:grpSpPr>
          <a:xfrm>
            <a:off x="5155954" y="4694767"/>
            <a:ext cx="582083" cy="732367"/>
            <a:chOff x="2581827" y="5172193"/>
            <a:chExt cx="579866" cy="731658"/>
          </a:xfrm>
        </p:grpSpPr>
        <p:sp>
          <p:nvSpPr>
            <p:cNvPr id="38"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35792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80">
                                          <p:stCondLst>
                                            <p:cond delay="0"/>
                                          </p:stCondLst>
                                        </p:cTn>
                                        <p:tgtEl>
                                          <p:spTgt spid="7"/>
                                        </p:tgtEl>
                                      </p:cBhvr>
                                    </p:animEffect>
                                    <p:anim calcmode="lin" valueType="num">
                                      <p:cBhvr>
                                        <p:cTn id="1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gtEl>
                                      </p:cBhvr>
                                      <p:to x="100000" y="60000"/>
                                    </p:animScale>
                                    <p:animScale>
                                      <p:cBhvr>
                                        <p:cTn id="20" dur="166" decel="50000">
                                          <p:stCondLst>
                                            <p:cond delay="676"/>
                                          </p:stCondLst>
                                        </p:cTn>
                                        <p:tgtEl>
                                          <p:spTgt spid="7"/>
                                        </p:tgtEl>
                                      </p:cBhvr>
                                      <p:to x="100000" y="100000"/>
                                    </p:animScale>
                                    <p:animScale>
                                      <p:cBhvr>
                                        <p:cTn id="21" dur="26">
                                          <p:stCondLst>
                                            <p:cond delay="1312"/>
                                          </p:stCondLst>
                                        </p:cTn>
                                        <p:tgtEl>
                                          <p:spTgt spid="7"/>
                                        </p:tgtEl>
                                      </p:cBhvr>
                                      <p:to x="100000" y="80000"/>
                                    </p:animScale>
                                    <p:animScale>
                                      <p:cBhvr>
                                        <p:cTn id="22" dur="166" decel="50000">
                                          <p:stCondLst>
                                            <p:cond delay="1338"/>
                                          </p:stCondLst>
                                        </p:cTn>
                                        <p:tgtEl>
                                          <p:spTgt spid="7"/>
                                        </p:tgtEl>
                                      </p:cBhvr>
                                      <p:to x="100000" y="100000"/>
                                    </p:animScale>
                                    <p:animScale>
                                      <p:cBhvr>
                                        <p:cTn id="23" dur="26">
                                          <p:stCondLst>
                                            <p:cond delay="1642"/>
                                          </p:stCondLst>
                                        </p:cTn>
                                        <p:tgtEl>
                                          <p:spTgt spid="7"/>
                                        </p:tgtEl>
                                      </p:cBhvr>
                                      <p:to x="100000" y="90000"/>
                                    </p:animScale>
                                    <p:animScale>
                                      <p:cBhvr>
                                        <p:cTn id="24" dur="166" decel="50000">
                                          <p:stCondLst>
                                            <p:cond delay="1668"/>
                                          </p:stCondLst>
                                        </p:cTn>
                                        <p:tgtEl>
                                          <p:spTgt spid="7"/>
                                        </p:tgtEl>
                                      </p:cBhvr>
                                      <p:to x="100000" y="100000"/>
                                    </p:animScale>
                                    <p:animScale>
                                      <p:cBhvr>
                                        <p:cTn id="25" dur="26">
                                          <p:stCondLst>
                                            <p:cond delay="1808"/>
                                          </p:stCondLst>
                                        </p:cTn>
                                        <p:tgtEl>
                                          <p:spTgt spid="7"/>
                                        </p:tgtEl>
                                      </p:cBhvr>
                                      <p:to x="100000" y="95000"/>
                                    </p:animScale>
                                    <p:animScale>
                                      <p:cBhvr>
                                        <p:cTn id="26" dur="166" decel="50000">
                                          <p:stCondLst>
                                            <p:cond delay="1834"/>
                                          </p:stCondLst>
                                        </p:cTn>
                                        <p:tgtEl>
                                          <p:spTgt spid="7"/>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80">
                                          <p:stCondLst>
                                            <p:cond delay="0"/>
                                          </p:stCondLst>
                                        </p:cTn>
                                        <p:tgtEl>
                                          <p:spTgt spid="16"/>
                                        </p:tgtEl>
                                      </p:cBhvr>
                                    </p:animEffect>
                                    <p:anim calcmode="lin" valueType="num">
                                      <p:cBhvr>
                                        <p:cTn id="3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5" dur="26">
                                          <p:stCondLst>
                                            <p:cond delay="650"/>
                                          </p:stCondLst>
                                        </p:cTn>
                                        <p:tgtEl>
                                          <p:spTgt spid="16"/>
                                        </p:tgtEl>
                                      </p:cBhvr>
                                      <p:to x="100000" y="60000"/>
                                    </p:animScale>
                                    <p:animScale>
                                      <p:cBhvr>
                                        <p:cTn id="36" dur="166" decel="50000">
                                          <p:stCondLst>
                                            <p:cond delay="676"/>
                                          </p:stCondLst>
                                        </p:cTn>
                                        <p:tgtEl>
                                          <p:spTgt spid="16"/>
                                        </p:tgtEl>
                                      </p:cBhvr>
                                      <p:to x="100000" y="100000"/>
                                    </p:animScale>
                                    <p:animScale>
                                      <p:cBhvr>
                                        <p:cTn id="37" dur="26">
                                          <p:stCondLst>
                                            <p:cond delay="1312"/>
                                          </p:stCondLst>
                                        </p:cTn>
                                        <p:tgtEl>
                                          <p:spTgt spid="16"/>
                                        </p:tgtEl>
                                      </p:cBhvr>
                                      <p:to x="100000" y="80000"/>
                                    </p:animScale>
                                    <p:animScale>
                                      <p:cBhvr>
                                        <p:cTn id="38" dur="166" decel="50000">
                                          <p:stCondLst>
                                            <p:cond delay="1338"/>
                                          </p:stCondLst>
                                        </p:cTn>
                                        <p:tgtEl>
                                          <p:spTgt spid="16"/>
                                        </p:tgtEl>
                                      </p:cBhvr>
                                      <p:to x="100000" y="100000"/>
                                    </p:animScale>
                                    <p:animScale>
                                      <p:cBhvr>
                                        <p:cTn id="39" dur="26">
                                          <p:stCondLst>
                                            <p:cond delay="1642"/>
                                          </p:stCondLst>
                                        </p:cTn>
                                        <p:tgtEl>
                                          <p:spTgt spid="16"/>
                                        </p:tgtEl>
                                      </p:cBhvr>
                                      <p:to x="100000" y="90000"/>
                                    </p:animScale>
                                    <p:animScale>
                                      <p:cBhvr>
                                        <p:cTn id="40" dur="166" decel="50000">
                                          <p:stCondLst>
                                            <p:cond delay="1668"/>
                                          </p:stCondLst>
                                        </p:cTn>
                                        <p:tgtEl>
                                          <p:spTgt spid="16"/>
                                        </p:tgtEl>
                                      </p:cBhvr>
                                      <p:to x="100000" y="100000"/>
                                    </p:animScale>
                                    <p:animScale>
                                      <p:cBhvr>
                                        <p:cTn id="41" dur="26">
                                          <p:stCondLst>
                                            <p:cond delay="1808"/>
                                          </p:stCondLst>
                                        </p:cTn>
                                        <p:tgtEl>
                                          <p:spTgt spid="16"/>
                                        </p:tgtEl>
                                      </p:cBhvr>
                                      <p:to x="100000" y="95000"/>
                                    </p:animScale>
                                    <p:animScale>
                                      <p:cBhvr>
                                        <p:cTn id="42" dur="166" decel="50000">
                                          <p:stCondLst>
                                            <p:cond delay="1834"/>
                                          </p:stCondLst>
                                        </p:cTn>
                                        <p:tgtEl>
                                          <p:spTgt spid="16"/>
                                        </p:tgtEl>
                                      </p:cBhvr>
                                      <p:to x="100000" y="100000"/>
                                    </p:animScale>
                                  </p:childTnLst>
                                </p:cTn>
                              </p:par>
                              <p:par>
                                <p:cTn id="43" presetID="26" presetClass="entr" presetSubtype="0" fill="hold" grpId="1"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80">
                                          <p:stCondLst>
                                            <p:cond delay="0"/>
                                          </p:stCondLst>
                                        </p:cTn>
                                        <p:tgtEl>
                                          <p:spTgt spid="17"/>
                                        </p:tgtEl>
                                      </p:cBhvr>
                                    </p:animEffect>
                                    <p:anim calcmode="lin" valueType="num">
                                      <p:cBhvr>
                                        <p:cTn id="4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51" dur="26">
                                          <p:stCondLst>
                                            <p:cond delay="650"/>
                                          </p:stCondLst>
                                        </p:cTn>
                                        <p:tgtEl>
                                          <p:spTgt spid="17"/>
                                        </p:tgtEl>
                                      </p:cBhvr>
                                      <p:to x="100000" y="60000"/>
                                    </p:animScale>
                                    <p:animScale>
                                      <p:cBhvr>
                                        <p:cTn id="52" dur="166" decel="50000">
                                          <p:stCondLst>
                                            <p:cond delay="676"/>
                                          </p:stCondLst>
                                        </p:cTn>
                                        <p:tgtEl>
                                          <p:spTgt spid="17"/>
                                        </p:tgtEl>
                                      </p:cBhvr>
                                      <p:to x="100000" y="100000"/>
                                    </p:animScale>
                                    <p:animScale>
                                      <p:cBhvr>
                                        <p:cTn id="53" dur="26">
                                          <p:stCondLst>
                                            <p:cond delay="1312"/>
                                          </p:stCondLst>
                                        </p:cTn>
                                        <p:tgtEl>
                                          <p:spTgt spid="17"/>
                                        </p:tgtEl>
                                      </p:cBhvr>
                                      <p:to x="100000" y="80000"/>
                                    </p:animScale>
                                    <p:animScale>
                                      <p:cBhvr>
                                        <p:cTn id="54" dur="166" decel="50000">
                                          <p:stCondLst>
                                            <p:cond delay="1338"/>
                                          </p:stCondLst>
                                        </p:cTn>
                                        <p:tgtEl>
                                          <p:spTgt spid="17"/>
                                        </p:tgtEl>
                                      </p:cBhvr>
                                      <p:to x="100000" y="100000"/>
                                    </p:animScale>
                                    <p:animScale>
                                      <p:cBhvr>
                                        <p:cTn id="55" dur="26">
                                          <p:stCondLst>
                                            <p:cond delay="1642"/>
                                          </p:stCondLst>
                                        </p:cTn>
                                        <p:tgtEl>
                                          <p:spTgt spid="17"/>
                                        </p:tgtEl>
                                      </p:cBhvr>
                                      <p:to x="100000" y="90000"/>
                                    </p:animScale>
                                    <p:animScale>
                                      <p:cBhvr>
                                        <p:cTn id="56" dur="166" decel="50000">
                                          <p:stCondLst>
                                            <p:cond delay="1668"/>
                                          </p:stCondLst>
                                        </p:cTn>
                                        <p:tgtEl>
                                          <p:spTgt spid="17"/>
                                        </p:tgtEl>
                                      </p:cBhvr>
                                      <p:to x="100000" y="100000"/>
                                    </p:animScale>
                                    <p:animScale>
                                      <p:cBhvr>
                                        <p:cTn id="57" dur="26">
                                          <p:stCondLst>
                                            <p:cond delay="1808"/>
                                          </p:stCondLst>
                                        </p:cTn>
                                        <p:tgtEl>
                                          <p:spTgt spid="17"/>
                                        </p:tgtEl>
                                      </p:cBhvr>
                                      <p:to x="100000" y="95000"/>
                                    </p:animScale>
                                    <p:animScale>
                                      <p:cBhvr>
                                        <p:cTn id="58" dur="166" decel="50000">
                                          <p:stCondLst>
                                            <p:cond delay="1834"/>
                                          </p:stCondLst>
                                        </p:cTn>
                                        <p:tgtEl>
                                          <p:spTgt spid="17"/>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down)">
                                      <p:cBhvr>
                                        <p:cTn id="63" dur="580">
                                          <p:stCondLst>
                                            <p:cond delay="0"/>
                                          </p:stCondLst>
                                        </p:cTn>
                                        <p:tgtEl>
                                          <p:spTgt spid="18"/>
                                        </p:tgtEl>
                                      </p:cBhvr>
                                    </p:animEffect>
                                    <p:anim calcmode="lin" valueType="num">
                                      <p:cBhvr>
                                        <p:cTn id="6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9" dur="26">
                                          <p:stCondLst>
                                            <p:cond delay="650"/>
                                          </p:stCondLst>
                                        </p:cTn>
                                        <p:tgtEl>
                                          <p:spTgt spid="18"/>
                                        </p:tgtEl>
                                      </p:cBhvr>
                                      <p:to x="100000" y="60000"/>
                                    </p:animScale>
                                    <p:animScale>
                                      <p:cBhvr>
                                        <p:cTn id="70" dur="166" decel="50000">
                                          <p:stCondLst>
                                            <p:cond delay="676"/>
                                          </p:stCondLst>
                                        </p:cTn>
                                        <p:tgtEl>
                                          <p:spTgt spid="18"/>
                                        </p:tgtEl>
                                      </p:cBhvr>
                                      <p:to x="100000" y="100000"/>
                                    </p:animScale>
                                    <p:animScale>
                                      <p:cBhvr>
                                        <p:cTn id="71" dur="26">
                                          <p:stCondLst>
                                            <p:cond delay="1312"/>
                                          </p:stCondLst>
                                        </p:cTn>
                                        <p:tgtEl>
                                          <p:spTgt spid="18"/>
                                        </p:tgtEl>
                                      </p:cBhvr>
                                      <p:to x="100000" y="80000"/>
                                    </p:animScale>
                                    <p:animScale>
                                      <p:cBhvr>
                                        <p:cTn id="72" dur="166" decel="50000">
                                          <p:stCondLst>
                                            <p:cond delay="1338"/>
                                          </p:stCondLst>
                                        </p:cTn>
                                        <p:tgtEl>
                                          <p:spTgt spid="18"/>
                                        </p:tgtEl>
                                      </p:cBhvr>
                                      <p:to x="100000" y="100000"/>
                                    </p:animScale>
                                    <p:animScale>
                                      <p:cBhvr>
                                        <p:cTn id="73" dur="26">
                                          <p:stCondLst>
                                            <p:cond delay="1642"/>
                                          </p:stCondLst>
                                        </p:cTn>
                                        <p:tgtEl>
                                          <p:spTgt spid="18"/>
                                        </p:tgtEl>
                                      </p:cBhvr>
                                      <p:to x="100000" y="90000"/>
                                    </p:animScale>
                                    <p:animScale>
                                      <p:cBhvr>
                                        <p:cTn id="74" dur="166" decel="50000">
                                          <p:stCondLst>
                                            <p:cond delay="1668"/>
                                          </p:stCondLst>
                                        </p:cTn>
                                        <p:tgtEl>
                                          <p:spTgt spid="18"/>
                                        </p:tgtEl>
                                      </p:cBhvr>
                                      <p:to x="100000" y="100000"/>
                                    </p:animScale>
                                    <p:animScale>
                                      <p:cBhvr>
                                        <p:cTn id="75" dur="26">
                                          <p:stCondLst>
                                            <p:cond delay="1808"/>
                                          </p:stCondLst>
                                        </p:cTn>
                                        <p:tgtEl>
                                          <p:spTgt spid="18"/>
                                        </p:tgtEl>
                                      </p:cBhvr>
                                      <p:to x="100000" y="95000"/>
                                    </p:animScale>
                                    <p:animScale>
                                      <p:cBhvr>
                                        <p:cTn id="76" dur="166" decel="50000">
                                          <p:stCondLst>
                                            <p:cond delay="1834"/>
                                          </p:stCondLst>
                                        </p:cTn>
                                        <p:tgtEl>
                                          <p:spTgt spid="18"/>
                                        </p:tgtEl>
                                      </p:cBhvr>
                                      <p:to x="100000" y="100000"/>
                                    </p:animScale>
                                  </p:childTnLst>
                                </p:cTn>
                              </p:par>
                              <p:par>
                                <p:cTn id="77" presetID="26" presetClass="entr" presetSubtype="0" fill="hold" nodeType="with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down)">
                                      <p:cBhvr>
                                        <p:cTn id="79" dur="580">
                                          <p:stCondLst>
                                            <p:cond delay="0"/>
                                          </p:stCondLst>
                                        </p:cTn>
                                        <p:tgtEl>
                                          <p:spTgt spid="22"/>
                                        </p:tgtEl>
                                      </p:cBhvr>
                                    </p:animEffect>
                                    <p:anim calcmode="lin" valueType="num">
                                      <p:cBhvr>
                                        <p:cTn id="80"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85" dur="26">
                                          <p:stCondLst>
                                            <p:cond delay="650"/>
                                          </p:stCondLst>
                                        </p:cTn>
                                        <p:tgtEl>
                                          <p:spTgt spid="22"/>
                                        </p:tgtEl>
                                      </p:cBhvr>
                                      <p:to x="100000" y="60000"/>
                                    </p:animScale>
                                    <p:animScale>
                                      <p:cBhvr>
                                        <p:cTn id="86" dur="166" decel="50000">
                                          <p:stCondLst>
                                            <p:cond delay="676"/>
                                          </p:stCondLst>
                                        </p:cTn>
                                        <p:tgtEl>
                                          <p:spTgt spid="22"/>
                                        </p:tgtEl>
                                      </p:cBhvr>
                                      <p:to x="100000" y="100000"/>
                                    </p:animScale>
                                    <p:animScale>
                                      <p:cBhvr>
                                        <p:cTn id="87" dur="26">
                                          <p:stCondLst>
                                            <p:cond delay="1312"/>
                                          </p:stCondLst>
                                        </p:cTn>
                                        <p:tgtEl>
                                          <p:spTgt spid="22"/>
                                        </p:tgtEl>
                                      </p:cBhvr>
                                      <p:to x="100000" y="80000"/>
                                    </p:animScale>
                                    <p:animScale>
                                      <p:cBhvr>
                                        <p:cTn id="88" dur="166" decel="50000">
                                          <p:stCondLst>
                                            <p:cond delay="1338"/>
                                          </p:stCondLst>
                                        </p:cTn>
                                        <p:tgtEl>
                                          <p:spTgt spid="22"/>
                                        </p:tgtEl>
                                      </p:cBhvr>
                                      <p:to x="100000" y="100000"/>
                                    </p:animScale>
                                    <p:animScale>
                                      <p:cBhvr>
                                        <p:cTn id="89" dur="26">
                                          <p:stCondLst>
                                            <p:cond delay="1642"/>
                                          </p:stCondLst>
                                        </p:cTn>
                                        <p:tgtEl>
                                          <p:spTgt spid="22"/>
                                        </p:tgtEl>
                                      </p:cBhvr>
                                      <p:to x="100000" y="90000"/>
                                    </p:animScale>
                                    <p:animScale>
                                      <p:cBhvr>
                                        <p:cTn id="90" dur="166" decel="50000">
                                          <p:stCondLst>
                                            <p:cond delay="1668"/>
                                          </p:stCondLst>
                                        </p:cTn>
                                        <p:tgtEl>
                                          <p:spTgt spid="22"/>
                                        </p:tgtEl>
                                      </p:cBhvr>
                                      <p:to x="100000" y="100000"/>
                                    </p:animScale>
                                    <p:animScale>
                                      <p:cBhvr>
                                        <p:cTn id="91" dur="26">
                                          <p:stCondLst>
                                            <p:cond delay="1808"/>
                                          </p:stCondLst>
                                        </p:cTn>
                                        <p:tgtEl>
                                          <p:spTgt spid="22"/>
                                        </p:tgtEl>
                                      </p:cBhvr>
                                      <p:to x="100000" y="95000"/>
                                    </p:animScale>
                                    <p:animScale>
                                      <p:cBhvr>
                                        <p:cTn id="92" dur="166" decel="50000">
                                          <p:stCondLst>
                                            <p:cond delay="1834"/>
                                          </p:stCondLst>
                                        </p:cTn>
                                        <p:tgtEl>
                                          <p:spTgt spid="22"/>
                                        </p:tgtEl>
                                      </p:cBhvr>
                                      <p:to x="100000" y="100000"/>
                                    </p:animScale>
                                  </p:childTnLst>
                                </p:cTn>
                              </p:par>
                              <p:par>
                                <p:cTn id="93" presetID="26" presetClass="entr" presetSubtype="0" fill="hold" grpId="1" nodeType="with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wipe(down)">
                                      <p:cBhvr>
                                        <p:cTn id="95" dur="580">
                                          <p:stCondLst>
                                            <p:cond delay="0"/>
                                          </p:stCondLst>
                                        </p:cTn>
                                        <p:tgtEl>
                                          <p:spTgt spid="19"/>
                                        </p:tgtEl>
                                      </p:cBhvr>
                                    </p:animEffect>
                                    <p:anim calcmode="lin" valueType="num">
                                      <p:cBhvr>
                                        <p:cTn id="9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01" dur="26">
                                          <p:stCondLst>
                                            <p:cond delay="650"/>
                                          </p:stCondLst>
                                        </p:cTn>
                                        <p:tgtEl>
                                          <p:spTgt spid="19"/>
                                        </p:tgtEl>
                                      </p:cBhvr>
                                      <p:to x="100000" y="60000"/>
                                    </p:animScale>
                                    <p:animScale>
                                      <p:cBhvr>
                                        <p:cTn id="102" dur="166" decel="50000">
                                          <p:stCondLst>
                                            <p:cond delay="676"/>
                                          </p:stCondLst>
                                        </p:cTn>
                                        <p:tgtEl>
                                          <p:spTgt spid="19"/>
                                        </p:tgtEl>
                                      </p:cBhvr>
                                      <p:to x="100000" y="100000"/>
                                    </p:animScale>
                                    <p:animScale>
                                      <p:cBhvr>
                                        <p:cTn id="103" dur="26">
                                          <p:stCondLst>
                                            <p:cond delay="1312"/>
                                          </p:stCondLst>
                                        </p:cTn>
                                        <p:tgtEl>
                                          <p:spTgt spid="19"/>
                                        </p:tgtEl>
                                      </p:cBhvr>
                                      <p:to x="100000" y="80000"/>
                                    </p:animScale>
                                    <p:animScale>
                                      <p:cBhvr>
                                        <p:cTn id="104" dur="166" decel="50000">
                                          <p:stCondLst>
                                            <p:cond delay="1338"/>
                                          </p:stCondLst>
                                        </p:cTn>
                                        <p:tgtEl>
                                          <p:spTgt spid="19"/>
                                        </p:tgtEl>
                                      </p:cBhvr>
                                      <p:to x="100000" y="100000"/>
                                    </p:animScale>
                                    <p:animScale>
                                      <p:cBhvr>
                                        <p:cTn id="105" dur="26">
                                          <p:stCondLst>
                                            <p:cond delay="1642"/>
                                          </p:stCondLst>
                                        </p:cTn>
                                        <p:tgtEl>
                                          <p:spTgt spid="19"/>
                                        </p:tgtEl>
                                      </p:cBhvr>
                                      <p:to x="100000" y="90000"/>
                                    </p:animScale>
                                    <p:animScale>
                                      <p:cBhvr>
                                        <p:cTn id="106" dur="166" decel="50000">
                                          <p:stCondLst>
                                            <p:cond delay="1668"/>
                                          </p:stCondLst>
                                        </p:cTn>
                                        <p:tgtEl>
                                          <p:spTgt spid="19"/>
                                        </p:tgtEl>
                                      </p:cBhvr>
                                      <p:to x="100000" y="100000"/>
                                    </p:animScale>
                                    <p:animScale>
                                      <p:cBhvr>
                                        <p:cTn id="107" dur="26">
                                          <p:stCondLst>
                                            <p:cond delay="1808"/>
                                          </p:stCondLst>
                                        </p:cTn>
                                        <p:tgtEl>
                                          <p:spTgt spid="19"/>
                                        </p:tgtEl>
                                      </p:cBhvr>
                                      <p:to x="100000" y="95000"/>
                                    </p:animScale>
                                    <p:animScale>
                                      <p:cBhvr>
                                        <p:cTn id="108" dur="166" decel="50000">
                                          <p:stCondLst>
                                            <p:cond delay="1834"/>
                                          </p:stCondLst>
                                        </p:cTn>
                                        <p:tgtEl>
                                          <p:spTgt spid="19"/>
                                        </p:tgtEl>
                                      </p:cBhvr>
                                      <p:to x="100000" y="100000"/>
                                    </p:animScale>
                                  </p:childTnLst>
                                </p:cTn>
                              </p:par>
                            </p:childTnLst>
                          </p:cTn>
                        </p:par>
                      </p:childTnLst>
                    </p:cTn>
                  </p:par>
                  <p:par>
                    <p:cTn id="109" fill="hold">
                      <p:stCondLst>
                        <p:cond delay="indefinite"/>
                      </p:stCondLst>
                      <p:childTnLst>
                        <p:par>
                          <p:cTn id="110" fill="hold">
                            <p:stCondLst>
                              <p:cond delay="0"/>
                            </p:stCondLst>
                            <p:childTnLst>
                              <p:par>
                                <p:cTn id="111" presetID="26" presetClass="entr" presetSubtype="0" fill="hold" nodeType="clickEffect">
                                  <p:stCondLst>
                                    <p:cond delay="0"/>
                                  </p:stCondLst>
                                  <p:childTnLst>
                                    <p:set>
                                      <p:cBhvr>
                                        <p:cTn id="112" dur="1" fill="hold">
                                          <p:stCondLst>
                                            <p:cond delay="0"/>
                                          </p:stCondLst>
                                        </p:cTn>
                                        <p:tgtEl>
                                          <p:spTgt spid="20"/>
                                        </p:tgtEl>
                                        <p:attrNameLst>
                                          <p:attrName>style.visibility</p:attrName>
                                        </p:attrNameLst>
                                      </p:cBhvr>
                                      <p:to>
                                        <p:strVal val="visible"/>
                                      </p:to>
                                    </p:set>
                                    <p:animEffect transition="in" filter="wipe(down)">
                                      <p:cBhvr>
                                        <p:cTn id="113" dur="580">
                                          <p:stCondLst>
                                            <p:cond delay="0"/>
                                          </p:stCondLst>
                                        </p:cTn>
                                        <p:tgtEl>
                                          <p:spTgt spid="20"/>
                                        </p:tgtEl>
                                      </p:cBhvr>
                                    </p:animEffect>
                                    <p:anim calcmode="lin" valueType="num">
                                      <p:cBhvr>
                                        <p:cTn id="11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19" dur="26">
                                          <p:stCondLst>
                                            <p:cond delay="650"/>
                                          </p:stCondLst>
                                        </p:cTn>
                                        <p:tgtEl>
                                          <p:spTgt spid="20"/>
                                        </p:tgtEl>
                                      </p:cBhvr>
                                      <p:to x="100000" y="60000"/>
                                    </p:animScale>
                                    <p:animScale>
                                      <p:cBhvr>
                                        <p:cTn id="120" dur="166" decel="50000">
                                          <p:stCondLst>
                                            <p:cond delay="676"/>
                                          </p:stCondLst>
                                        </p:cTn>
                                        <p:tgtEl>
                                          <p:spTgt spid="20"/>
                                        </p:tgtEl>
                                      </p:cBhvr>
                                      <p:to x="100000" y="100000"/>
                                    </p:animScale>
                                    <p:animScale>
                                      <p:cBhvr>
                                        <p:cTn id="121" dur="26">
                                          <p:stCondLst>
                                            <p:cond delay="1312"/>
                                          </p:stCondLst>
                                        </p:cTn>
                                        <p:tgtEl>
                                          <p:spTgt spid="20"/>
                                        </p:tgtEl>
                                      </p:cBhvr>
                                      <p:to x="100000" y="80000"/>
                                    </p:animScale>
                                    <p:animScale>
                                      <p:cBhvr>
                                        <p:cTn id="122" dur="166" decel="50000">
                                          <p:stCondLst>
                                            <p:cond delay="1338"/>
                                          </p:stCondLst>
                                        </p:cTn>
                                        <p:tgtEl>
                                          <p:spTgt spid="20"/>
                                        </p:tgtEl>
                                      </p:cBhvr>
                                      <p:to x="100000" y="100000"/>
                                    </p:animScale>
                                    <p:animScale>
                                      <p:cBhvr>
                                        <p:cTn id="123" dur="26">
                                          <p:stCondLst>
                                            <p:cond delay="1642"/>
                                          </p:stCondLst>
                                        </p:cTn>
                                        <p:tgtEl>
                                          <p:spTgt spid="20"/>
                                        </p:tgtEl>
                                      </p:cBhvr>
                                      <p:to x="100000" y="90000"/>
                                    </p:animScale>
                                    <p:animScale>
                                      <p:cBhvr>
                                        <p:cTn id="124" dur="166" decel="50000">
                                          <p:stCondLst>
                                            <p:cond delay="1668"/>
                                          </p:stCondLst>
                                        </p:cTn>
                                        <p:tgtEl>
                                          <p:spTgt spid="20"/>
                                        </p:tgtEl>
                                      </p:cBhvr>
                                      <p:to x="100000" y="100000"/>
                                    </p:animScale>
                                    <p:animScale>
                                      <p:cBhvr>
                                        <p:cTn id="125" dur="26">
                                          <p:stCondLst>
                                            <p:cond delay="1808"/>
                                          </p:stCondLst>
                                        </p:cTn>
                                        <p:tgtEl>
                                          <p:spTgt spid="20"/>
                                        </p:tgtEl>
                                      </p:cBhvr>
                                      <p:to x="100000" y="95000"/>
                                    </p:animScale>
                                    <p:animScale>
                                      <p:cBhvr>
                                        <p:cTn id="126" dur="166" decel="50000">
                                          <p:stCondLst>
                                            <p:cond delay="1834"/>
                                          </p:stCondLst>
                                        </p:cTn>
                                        <p:tgtEl>
                                          <p:spTgt spid="20"/>
                                        </p:tgtEl>
                                      </p:cBhvr>
                                      <p:to x="100000" y="100000"/>
                                    </p:animScale>
                                  </p:childTnLst>
                                </p:cTn>
                              </p:par>
                              <p:par>
                                <p:cTn id="127" presetID="26" presetClass="entr" presetSubtype="0" fill="hold" nodeType="withEffect">
                                  <p:stCondLst>
                                    <p:cond delay="0"/>
                                  </p:stCondLst>
                                  <p:childTnLst>
                                    <p:set>
                                      <p:cBhvr>
                                        <p:cTn id="128" dur="1" fill="hold">
                                          <p:stCondLst>
                                            <p:cond delay="0"/>
                                          </p:stCondLst>
                                        </p:cTn>
                                        <p:tgtEl>
                                          <p:spTgt spid="29"/>
                                        </p:tgtEl>
                                        <p:attrNameLst>
                                          <p:attrName>style.visibility</p:attrName>
                                        </p:attrNameLst>
                                      </p:cBhvr>
                                      <p:to>
                                        <p:strVal val="visible"/>
                                      </p:to>
                                    </p:set>
                                    <p:animEffect transition="in" filter="wipe(down)">
                                      <p:cBhvr>
                                        <p:cTn id="129" dur="580">
                                          <p:stCondLst>
                                            <p:cond delay="0"/>
                                          </p:stCondLst>
                                        </p:cTn>
                                        <p:tgtEl>
                                          <p:spTgt spid="29"/>
                                        </p:tgtEl>
                                      </p:cBhvr>
                                    </p:animEffect>
                                    <p:anim calcmode="lin" valueType="num">
                                      <p:cBhvr>
                                        <p:cTn id="13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3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3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3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3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5" dur="26">
                                          <p:stCondLst>
                                            <p:cond delay="650"/>
                                          </p:stCondLst>
                                        </p:cTn>
                                        <p:tgtEl>
                                          <p:spTgt spid="29"/>
                                        </p:tgtEl>
                                      </p:cBhvr>
                                      <p:to x="100000" y="60000"/>
                                    </p:animScale>
                                    <p:animScale>
                                      <p:cBhvr>
                                        <p:cTn id="136" dur="166" decel="50000">
                                          <p:stCondLst>
                                            <p:cond delay="676"/>
                                          </p:stCondLst>
                                        </p:cTn>
                                        <p:tgtEl>
                                          <p:spTgt spid="29"/>
                                        </p:tgtEl>
                                      </p:cBhvr>
                                      <p:to x="100000" y="100000"/>
                                    </p:animScale>
                                    <p:animScale>
                                      <p:cBhvr>
                                        <p:cTn id="137" dur="26">
                                          <p:stCondLst>
                                            <p:cond delay="1312"/>
                                          </p:stCondLst>
                                        </p:cTn>
                                        <p:tgtEl>
                                          <p:spTgt spid="29"/>
                                        </p:tgtEl>
                                      </p:cBhvr>
                                      <p:to x="100000" y="80000"/>
                                    </p:animScale>
                                    <p:animScale>
                                      <p:cBhvr>
                                        <p:cTn id="138" dur="166" decel="50000">
                                          <p:stCondLst>
                                            <p:cond delay="1338"/>
                                          </p:stCondLst>
                                        </p:cTn>
                                        <p:tgtEl>
                                          <p:spTgt spid="29"/>
                                        </p:tgtEl>
                                      </p:cBhvr>
                                      <p:to x="100000" y="100000"/>
                                    </p:animScale>
                                    <p:animScale>
                                      <p:cBhvr>
                                        <p:cTn id="139" dur="26">
                                          <p:stCondLst>
                                            <p:cond delay="1642"/>
                                          </p:stCondLst>
                                        </p:cTn>
                                        <p:tgtEl>
                                          <p:spTgt spid="29"/>
                                        </p:tgtEl>
                                      </p:cBhvr>
                                      <p:to x="100000" y="90000"/>
                                    </p:animScale>
                                    <p:animScale>
                                      <p:cBhvr>
                                        <p:cTn id="140" dur="166" decel="50000">
                                          <p:stCondLst>
                                            <p:cond delay="1668"/>
                                          </p:stCondLst>
                                        </p:cTn>
                                        <p:tgtEl>
                                          <p:spTgt spid="29"/>
                                        </p:tgtEl>
                                      </p:cBhvr>
                                      <p:to x="100000" y="100000"/>
                                    </p:animScale>
                                    <p:animScale>
                                      <p:cBhvr>
                                        <p:cTn id="141" dur="26">
                                          <p:stCondLst>
                                            <p:cond delay="1808"/>
                                          </p:stCondLst>
                                        </p:cTn>
                                        <p:tgtEl>
                                          <p:spTgt spid="29"/>
                                        </p:tgtEl>
                                      </p:cBhvr>
                                      <p:to x="100000" y="95000"/>
                                    </p:animScale>
                                    <p:animScale>
                                      <p:cBhvr>
                                        <p:cTn id="142" dur="166" decel="50000">
                                          <p:stCondLst>
                                            <p:cond delay="1834"/>
                                          </p:stCondLst>
                                        </p:cTn>
                                        <p:tgtEl>
                                          <p:spTgt spid="29"/>
                                        </p:tgtEl>
                                      </p:cBhvr>
                                      <p:to x="100000" y="100000"/>
                                    </p:animScale>
                                  </p:childTnLst>
                                </p:cTn>
                              </p:par>
                              <p:par>
                                <p:cTn id="143" presetID="26" presetClass="entr" presetSubtype="0" fill="hold" grpId="1" nodeType="withEffect">
                                  <p:stCondLst>
                                    <p:cond delay="0"/>
                                  </p:stCondLst>
                                  <p:childTnLst>
                                    <p:set>
                                      <p:cBhvr>
                                        <p:cTn id="144" dur="1" fill="hold">
                                          <p:stCondLst>
                                            <p:cond delay="0"/>
                                          </p:stCondLst>
                                        </p:cTn>
                                        <p:tgtEl>
                                          <p:spTgt spid="21"/>
                                        </p:tgtEl>
                                        <p:attrNameLst>
                                          <p:attrName>style.visibility</p:attrName>
                                        </p:attrNameLst>
                                      </p:cBhvr>
                                      <p:to>
                                        <p:strVal val="visible"/>
                                      </p:to>
                                    </p:set>
                                    <p:animEffect transition="in" filter="wipe(down)">
                                      <p:cBhvr>
                                        <p:cTn id="145" dur="580">
                                          <p:stCondLst>
                                            <p:cond delay="0"/>
                                          </p:stCondLst>
                                        </p:cTn>
                                        <p:tgtEl>
                                          <p:spTgt spid="21"/>
                                        </p:tgtEl>
                                      </p:cBhvr>
                                    </p:animEffect>
                                    <p:anim calcmode="lin" valueType="num">
                                      <p:cBhvr>
                                        <p:cTn id="14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51" dur="26">
                                          <p:stCondLst>
                                            <p:cond delay="650"/>
                                          </p:stCondLst>
                                        </p:cTn>
                                        <p:tgtEl>
                                          <p:spTgt spid="21"/>
                                        </p:tgtEl>
                                      </p:cBhvr>
                                      <p:to x="100000" y="60000"/>
                                    </p:animScale>
                                    <p:animScale>
                                      <p:cBhvr>
                                        <p:cTn id="152" dur="166" decel="50000">
                                          <p:stCondLst>
                                            <p:cond delay="676"/>
                                          </p:stCondLst>
                                        </p:cTn>
                                        <p:tgtEl>
                                          <p:spTgt spid="21"/>
                                        </p:tgtEl>
                                      </p:cBhvr>
                                      <p:to x="100000" y="100000"/>
                                    </p:animScale>
                                    <p:animScale>
                                      <p:cBhvr>
                                        <p:cTn id="153" dur="26">
                                          <p:stCondLst>
                                            <p:cond delay="1312"/>
                                          </p:stCondLst>
                                        </p:cTn>
                                        <p:tgtEl>
                                          <p:spTgt spid="21"/>
                                        </p:tgtEl>
                                      </p:cBhvr>
                                      <p:to x="100000" y="80000"/>
                                    </p:animScale>
                                    <p:animScale>
                                      <p:cBhvr>
                                        <p:cTn id="154" dur="166" decel="50000">
                                          <p:stCondLst>
                                            <p:cond delay="1338"/>
                                          </p:stCondLst>
                                        </p:cTn>
                                        <p:tgtEl>
                                          <p:spTgt spid="21"/>
                                        </p:tgtEl>
                                      </p:cBhvr>
                                      <p:to x="100000" y="100000"/>
                                    </p:animScale>
                                    <p:animScale>
                                      <p:cBhvr>
                                        <p:cTn id="155" dur="26">
                                          <p:stCondLst>
                                            <p:cond delay="1642"/>
                                          </p:stCondLst>
                                        </p:cTn>
                                        <p:tgtEl>
                                          <p:spTgt spid="21"/>
                                        </p:tgtEl>
                                      </p:cBhvr>
                                      <p:to x="100000" y="90000"/>
                                    </p:animScale>
                                    <p:animScale>
                                      <p:cBhvr>
                                        <p:cTn id="156" dur="166" decel="50000">
                                          <p:stCondLst>
                                            <p:cond delay="1668"/>
                                          </p:stCondLst>
                                        </p:cTn>
                                        <p:tgtEl>
                                          <p:spTgt spid="21"/>
                                        </p:tgtEl>
                                      </p:cBhvr>
                                      <p:to x="100000" y="100000"/>
                                    </p:animScale>
                                    <p:animScale>
                                      <p:cBhvr>
                                        <p:cTn id="157" dur="26">
                                          <p:stCondLst>
                                            <p:cond delay="1808"/>
                                          </p:stCondLst>
                                        </p:cTn>
                                        <p:tgtEl>
                                          <p:spTgt spid="21"/>
                                        </p:tgtEl>
                                      </p:cBhvr>
                                      <p:to x="100000" y="95000"/>
                                    </p:animScale>
                                    <p:animScale>
                                      <p:cBhvr>
                                        <p:cTn id="158" dur="166" decel="50000">
                                          <p:stCondLst>
                                            <p:cond delay="1834"/>
                                          </p:stCondLst>
                                        </p:cTn>
                                        <p:tgtEl>
                                          <p:spTgt spid="21"/>
                                        </p:tgtEl>
                                      </p:cBhvr>
                                      <p:to x="100000" y="100000"/>
                                    </p:animScale>
                                  </p:childTnLst>
                                </p:cTn>
                              </p:par>
                            </p:childTnLst>
                          </p:cTn>
                        </p:par>
                      </p:childTnLst>
                    </p:cTn>
                  </p:par>
                  <p:par>
                    <p:cTn id="159" fill="hold">
                      <p:stCondLst>
                        <p:cond delay="indefinite"/>
                      </p:stCondLst>
                      <p:childTnLst>
                        <p:par>
                          <p:cTn id="160" fill="hold">
                            <p:stCondLst>
                              <p:cond delay="0"/>
                            </p:stCondLst>
                            <p:childTnLst>
                              <p:par>
                                <p:cTn id="161" presetID="26" presetClass="entr" presetSubtype="0" fill="hold" nodeType="clickEffect">
                                  <p:stCondLst>
                                    <p:cond delay="0"/>
                                  </p:stCondLst>
                                  <p:childTnLst>
                                    <p:set>
                                      <p:cBhvr>
                                        <p:cTn id="162" dur="1" fill="hold">
                                          <p:stCondLst>
                                            <p:cond delay="0"/>
                                          </p:stCondLst>
                                        </p:cTn>
                                        <p:tgtEl>
                                          <p:spTgt spid="36"/>
                                        </p:tgtEl>
                                        <p:attrNameLst>
                                          <p:attrName>style.visibility</p:attrName>
                                        </p:attrNameLst>
                                      </p:cBhvr>
                                      <p:to>
                                        <p:strVal val="visible"/>
                                      </p:to>
                                    </p:set>
                                    <p:animEffect transition="in" filter="wipe(down)">
                                      <p:cBhvr>
                                        <p:cTn id="163" dur="580">
                                          <p:stCondLst>
                                            <p:cond delay="0"/>
                                          </p:stCondLst>
                                        </p:cTn>
                                        <p:tgtEl>
                                          <p:spTgt spid="36"/>
                                        </p:tgtEl>
                                      </p:cBhvr>
                                    </p:animEffect>
                                    <p:anim calcmode="lin" valueType="num">
                                      <p:cBhvr>
                                        <p:cTn id="164"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65"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66"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67"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68"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69" dur="26">
                                          <p:stCondLst>
                                            <p:cond delay="650"/>
                                          </p:stCondLst>
                                        </p:cTn>
                                        <p:tgtEl>
                                          <p:spTgt spid="36"/>
                                        </p:tgtEl>
                                      </p:cBhvr>
                                      <p:to x="100000" y="60000"/>
                                    </p:animScale>
                                    <p:animScale>
                                      <p:cBhvr>
                                        <p:cTn id="170" dur="166" decel="50000">
                                          <p:stCondLst>
                                            <p:cond delay="676"/>
                                          </p:stCondLst>
                                        </p:cTn>
                                        <p:tgtEl>
                                          <p:spTgt spid="36"/>
                                        </p:tgtEl>
                                      </p:cBhvr>
                                      <p:to x="100000" y="100000"/>
                                    </p:animScale>
                                    <p:animScale>
                                      <p:cBhvr>
                                        <p:cTn id="171" dur="26">
                                          <p:stCondLst>
                                            <p:cond delay="1312"/>
                                          </p:stCondLst>
                                        </p:cTn>
                                        <p:tgtEl>
                                          <p:spTgt spid="36"/>
                                        </p:tgtEl>
                                      </p:cBhvr>
                                      <p:to x="100000" y="80000"/>
                                    </p:animScale>
                                    <p:animScale>
                                      <p:cBhvr>
                                        <p:cTn id="172" dur="166" decel="50000">
                                          <p:stCondLst>
                                            <p:cond delay="1338"/>
                                          </p:stCondLst>
                                        </p:cTn>
                                        <p:tgtEl>
                                          <p:spTgt spid="36"/>
                                        </p:tgtEl>
                                      </p:cBhvr>
                                      <p:to x="100000" y="100000"/>
                                    </p:animScale>
                                    <p:animScale>
                                      <p:cBhvr>
                                        <p:cTn id="173" dur="26">
                                          <p:stCondLst>
                                            <p:cond delay="1642"/>
                                          </p:stCondLst>
                                        </p:cTn>
                                        <p:tgtEl>
                                          <p:spTgt spid="36"/>
                                        </p:tgtEl>
                                      </p:cBhvr>
                                      <p:to x="100000" y="90000"/>
                                    </p:animScale>
                                    <p:animScale>
                                      <p:cBhvr>
                                        <p:cTn id="174" dur="166" decel="50000">
                                          <p:stCondLst>
                                            <p:cond delay="1668"/>
                                          </p:stCondLst>
                                        </p:cTn>
                                        <p:tgtEl>
                                          <p:spTgt spid="36"/>
                                        </p:tgtEl>
                                      </p:cBhvr>
                                      <p:to x="100000" y="100000"/>
                                    </p:animScale>
                                    <p:animScale>
                                      <p:cBhvr>
                                        <p:cTn id="175" dur="26">
                                          <p:stCondLst>
                                            <p:cond delay="1808"/>
                                          </p:stCondLst>
                                        </p:cTn>
                                        <p:tgtEl>
                                          <p:spTgt spid="36"/>
                                        </p:tgtEl>
                                      </p:cBhvr>
                                      <p:to x="100000" y="95000"/>
                                    </p:animScale>
                                    <p:animScale>
                                      <p:cBhvr>
                                        <p:cTn id="176" dur="166" decel="50000">
                                          <p:stCondLst>
                                            <p:cond delay="1834"/>
                                          </p:stCondLst>
                                        </p:cTn>
                                        <p:tgtEl>
                                          <p:spTgt spid="36"/>
                                        </p:tgtEl>
                                      </p:cBhvr>
                                      <p:to x="100000" y="100000"/>
                                    </p:animScale>
                                  </p:childTnLst>
                                </p:cTn>
                              </p:par>
                              <p:par>
                                <p:cTn id="177" presetID="26" presetClass="entr" presetSubtype="0" fill="hold" nodeType="withEffect">
                                  <p:stCondLst>
                                    <p:cond delay="0"/>
                                  </p:stCondLst>
                                  <p:childTnLst>
                                    <p:set>
                                      <p:cBhvr>
                                        <p:cTn id="178" dur="1" fill="hold">
                                          <p:stCondLst>
                                            <p:cond delay="0"/>
                                          </p:stCondLst>
                                        </p:cTn>
                                        <p:tgtEl>
                                          <p:spTgt spid="37"/>
                                        </p:tgtEl>
                                        <p:attrNameLst>
                                          <p:attrName>style.visibility</p:attrName>
                                        </p:attrNameLst>
                                      </p:cBhvr>
                                      <p:to>
                                        <p:strVal val="visible"/>
                                      </p:to>
                                    </p:set>
                                    <p:animEffect transition="in" filter="wipe(down)">
                                      <p:cBhvr>
                                        <p:cTn id="179" dur="580">
                                          <p:stCondLst>
                                            <p:cond delay="0"/>
                                          </p:stCondLst>
                                        </p:cTn>
                                        <p:tgtEl>
                                          <p:spTgt spid="37"/>
                                        </p:tgtEl>
                                      </p:cBhvr>
                                    </p:animEffect>
                                    <p:anim calcmode="lin" valueType="num">
                                      <p:cBhvr>
                                        <p:cTn id="180"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81"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82"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83"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84"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85" dur="26">
                                          <p:stCondLst>
                                            <p:cond delay="650"/>
                                          </p:stCondLst>
                                        </p:cTn>
                                        <p:tgtEl>
                                          <p:spTgt spid="37"/>
                                        </p:tgtEl>
                                      </p:cBhvr>
                                      <p:to x="100000" y="60000"/>
                                    </p:animScale>
                                    <p:animScale>
                                      <p:cBhvr>
                                        <p:cTn id="186" dur="166" decel="50000">
                                          <p:stCondLst>
                                            <p:cond delay="676"/>
                                          </p:stCondLst>
                                        </p:cTn>
                                        <p:tgtEl>
                                          <p:spTgt spid="37"/>
                                        </p:tgtEl>
                                      </p:cBhvr>
                                      <p:to x="100000" y="100000"/>
                                    </p:animScale>
                                    <p:animScale>
                                      <p:cBhvr>
                                        <p:cTn id="187" dur="26">
                                          <p:stCondLst>
                                            <p:cond delay="1312"/>
                                          </p:stCondLst>
                                        </p:cTn>
                                        <p:tgtEl>
                                          <p:spTgt spid="37"/>
                                        </p:tgtEl>
                                      </p:cBhvr>
                                      <p:to x="100000" y="80000"/>
                                    </p:animScale>
                                    <p:animScale>
                                      <p:cBhvr>
                                        <p:cTn id="188" dur="166" decel="50000">
                                          <p:stCondLst>
                                            <p:cond delay="1338"/>
                                          </p:stCondLst>
                                        </p:cTn>
                                        <p:tgtEl>
                                          <p:spTgt spid="37"/>
                                        </p:tgtEl>
                                      </p:cBhvr>
                                      <p:to x="100000" y="100000"/>
                                    </p:animScale>
                                    <p:animScale>
                                      <p:cBhvr>
                                        <p:cTn id="189" dur="26">
                                          <p:stCondLst>
                                            <p:cond delay="1642"/>
                                          </p:stCondLst>
                                        </p:cTn>
                                        <p:tgtEl>
                                          <p:spTgt spid="37"/>
                                        </p:tgtEl>
                                      </p:cBhvr>
                                      <p:to x="100000" y="90000"/>
                                    </p:animScale>
                                    <p:animScale>
                                      <p:cBhvr>
                                        <p:cTn id="190" dur="166" decel="50000">
                                          <p:stCondLst>
                                            <p:cond delay="1668"/>
                                          </p:stCondLst>
                                        </p:cTn>
                                        <p:tgtEl>
                                          <p:spTgt spid="37"/>
                                        </p:tgtEl>
                                      </p:cBhvr>
                                      <p:to x="100000" y="100000"/>
                                    </p:animScale>
                                    <p:animScale>
                                      <p:cBhvr>
                                        <p:cTn id="191" dur="26">
                                          <p:stCondLst>
                                            <p:cond delay="1808"/>
                                          </p:stCondLst>
                                        </p:cTn>
                                        <p:tgtEl>
                                          <p:spTgt spid="37"/>
                                        </p:tgtEl>
                                      </p:cBhvr>
                                      <p:to x="100000" y="95000"/>
                                    </p:animScale>
                                    <p:animScale>
                                      <p:cBhvr>
                                        <p:cTn id="192" dur="166" decel="50000">
                                          <p:stCondLst>
                                            <p:cond delay="1834"/>
                                          </p:stCondLst>
                                        </p:cTn>
                                        <p:tgtEl>
                                          <p:spTgt spid="37"/>
                                        </p:tgtEl>
                                      </p:cBhvr>
                                      <p:to x="100000" y="100000"/>
                                    </p:animScale>
                                  </p:childTnLst>
                                </p:cTn>
                              </p:par>
                              <p:par>
                                <p:cTn id="193" presetID="26" presetClass="entr" presetSubtype="0" fill="hold" grpId="1" nodeType="withEffect">
                                  <p:stCondLst>
                                    <p:cond delay="0"/>
                                  </p:stCondLst>
                                  <p:childTnLst>
                                    <p:set>
                                      <p:cBhvr>
                                        <p:cTn id="194" dur="1" fill="hold">
                                          <p:stCondLst>
                                            <p:cond delay="0"/>
                                          </p:stCondLst>
                                        </p:cTn>
                                        <p:tgtEl>
                                          <p:spTgt spid="35"/>
                                        </p:tgtEl>
                                        <p:attrNameLst>
                                          <p:attrName>style.visibility</p:attrName>
                                        </p:attrNameLst>
                                      </p:cBhvr>
                                      <p:to>
                                        <p:strVal val="visible"/>
                                      </p:to>
                                    </p:set>
                                    <p:animEffect transition="in" filter="wipe(down)">
                                      <p:cBhvr>
                                        <p:cTn id="195" dur="580">
                                          <p:stCondLst>
                                            <p:cond delay="0"/>
                                          </p:stCondLst>
                                        </p:cTn>
                                        <p:tgtEl>
                                          <p:spTgt spid="35"/>
                                        </p:tgtEl>
                                      </p:cBhvr>
                                    </p:animEffect>
                                    <p:anim calcmode="lin" valueType="num">
                                      <p:cBhvr>
                                        <p:cTn id="196"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97"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98"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99"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200"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201" dur="26">
                                          <p:stCondLst>
                                            <p:cond delay="650"/>
                                          </p:stCondLst>
                                        </p:cTn>
                                        <p:tgtEl>
                                          <p:spTgt spid="35"/>
                                        </p:tgtEl>
                                      </p:cBhvr>
                                      <p:to x="100000" y="60000"/>
                                    </p:animScale>
                                    <p:animScale>
                                      <p:cBhvr>
                                        <p:cTn id="202" dur="166" decel="50000">
                                          <p:stCondLst>
                                            <p:cond delay="676"/>
                                          </p:stCondLst>
                                        </p:cTn>
                                        <p:tgtEl>
                                          <p:spTgt spid="35"/>
                                        </p:tgtEl>
                                      </p:cBhvr>
                                      <p:to x="100000" y="100000"/>
                                    </p:animScale>
                                    <p:animScale>
                                      <p:cBhvr>
                                        <p:cTn id="203" dur="26">
                                          <p:stCondLst>
                                            <p:cond delay="1312"/>
                                          </p:stCondLst>
                                        </p:cTn>
                                        <p:tgtEl>
                                          <p:spTgt spid="35"/>
                                        </p:tgtEl>
                                      </p:cBhvr>
                                      <p:to x="100000" y="80000"/>
                                    </p:animScale>
                                    <p:animScale>
                                      <p:cBhvr>
                                        <p:cTn id="204" dur="166" decel="50000">
                                          <p:stCondLst>
                                            <p:cond delay="1338"/>
                                          </p:stCondLst>
                                        </p:cTn>
                                        <p:tgtEl>
                                          <p:spTgt spid="35"/>
                                        </p:tgtEl>
                                      </p:cBhvr>
                                      <p:to x="100000" y="100000"/>
                                    </p:animScale>
                                    <p:animScale>
                                      <p:cBhvr>
                                        <p:cTn id="205" dur="26">
                                          <p:stCondLst>
                                            <p:cond delay="1642"/>
                                          </p:stCondLst>
                                        </p:cTn>
                                        <p:tgtEl>
                                          <p:spTgt spid="35"/>
                                        </p:tgtEl>
                                      </p:cBhvr>
                                      <p:to x="100000" y="90000"/>
                                    </p:animScale>
                                    <p:animScale>
                                      <p:cBhvr>
                                        <p:cTn id="206" dur="166" decel="50000">
                                          <p:stCondLst>
                                            <p:cond delay="1668"/>
                                          </p:stCondLst>
                                        </p:cTn>
                                        <p:tgtEl>
                                          <p:spTgt spid="35"/>
                                        </p:tgtEl>
                                      </p:cBhvr>
                                      <p:to x="100000" y="100000"/>
                                    </p:animScale>
                                    <p:animScale>
                                      <p:cBhvr>
                                        <p:cTn id="207" dur="26">
                                          <p:stCondLst>
                                            <p:cond delay="1808"/>
                                          </p:stCondLst>
                                        </p:cTn>
                                        <p:tgtEl>
                                          <p:spTgt spid="35"/>
                                        </p:tgtEl>
                                      </p:cBhvr>
                                      <p:to x="100000" y="95000"/>
                                    </p:animScale>
                                    <p:animScale>
                                      <p:cBhvr>
                                        <p:cTn id="208" dur="166" decel="50000">
                                          <p:stCondLst>
                                            <p:cond delay="1834"/>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7" grpId="1" animBg="1"/>
      <p:bldP spid="19" grpId="0" animBg="1"/>
      <p:bldP spid="19" grpId="1" animBg="1"/>
      <p:bldP spid="21" grpId="0" animBg="1"/>
      <p:bldP spid="21" grpId="1" animBg="1"/>
      <p:bldP spid="35" grpId="0" animBg="1"/>
      <p:bldP spid="35"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a:off x="2559941" y="324167"/>
            <a:ext cx="6191118" cy="1015663"/>
          </a:xfrm>
          <a:prstGeom prst="rect">
            <a:avLst/>
          </a:prstGeom>
          <a:solidFill>
            <a:srgbClr val="92D050"/>
          </a:solidFill>
          <a:ln>
            <a:solidFill>
              <a:schemeClr val="accent6">
                <a:lumMod val="75000"/>
              </a:schemeClr>
            </a:solidFill>
          </a:ln>
        </p:spPr>
        <p:txBody>
          <a:bodyPr wrap="none" lIns="91440" tIns="45720" rIns="91440" bIns="45720">
            <a:spAutoFit/>
          </a:bodyPr>
          <a:lstStyle/>
          <a:p>
            <a:pPr algn="ctr"/>
            <a:r>
              <a:rPr lang="en-US" sz="6000" b="1"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Luyện</a:t>
            </a:r>
            <a:r>
              <a:rPr lang="en-US" sz="6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6000" b="1"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đọc</a:t>
            </a:r>
            <a:r>
              <a:rPr lang="en-US" sz="6000" b="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câu dài</a:t>
            </a:r>
            <a:endParaRPr lang="en-US" sz="6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grpSp>
        <p:nvGrpSpPr>
          <p:cNvPr id="15" name="组合 5"/>
          <p:cNvGrpSpPr>
            <a:grpSpLocks/>
          </p:cNvGrpSpPr>
          <p:nvPr/>
        </p:nvGrpSpPr>
        <p:grpSpPr bwMode="auto">
          <a:xfrm>
            <a:off x="81828" y="4350367"/>
            <a:ext cx="12110172" cy="2527300"/>
            <a:chOff x="-6350" y="6061075"/>
            <a:chExt cx="12204701" cy="2527300"/>
          </a:xfrm>
        </p:grpSpPr>
        <p:sp>
          <p:nvSpPr>
            <p:cNvPr id="16" name="Freeform 15"/>
            <p:cNvSpPr>
              <a:spLocks/>
            </p:cNvSpPr>
            <p:nvPr/>
          </p:nvSpPr>
          <p:spPr bwMode="auto">
            <a:xfrm>
              <a:off x="1380067" y="7564438"/>
              <a:ext cx="35984" cy="1017587"/>
            </a:xfrm>
            <a:custGeom>
              <a:avLst/>
              <a:gdLst>
                <a:gd name="T0" fmla="*/ 6 w 6"/>
                <a:gd name="T1" fmla="*/ 3 h 165"/>
                <a:gd name="T2" fmla="*/ 3 w 6"/>
                <a:gd name="T3" fmla="*/ 0 h 165"/>
                <a:gd name="T4" fmla="*/ 0 w 6"/>
                <a:gd name="T5" fmla="*/ 3 h 165"/>
                <a:gd name="T6" fmla="*/ 0 w 6"/>
                <a:gd name="T7" fmla="*/ 165 h 165"/>
                <a:gd name="T8" fmla="*/ 6 w 6"/>
                <a:gd name="T9" fmla="*/ 165 h 165"/>
                <a:gd name="T10" fmla="*/ 6 w 6"/>
                <a:gd name="T11" fmla="*/ 3 h 165"/>
              </a:gdLst>
              <a:ahLst/>
              <a:cxnLst>
                <a:cxn ang="0">
                  <a:pos x="T0" y="T1"/>
                </a:cxn>
                <a:cxn ang="0">
                  <a:pos x="T2" y="T3"/>
                </a:cxn>
                <a:cxn ang="0">
                  <a:pos x="T4" y="T5"/>
                </a:cxn>
                <a:cxn ang="0">
                  <a:pos x="T6" y="T7"/>
                </a:cxn>
                <a:cxn ang="0">
                  <a:pos x="T8" y="T9"/>
                </a:cxn>
                <a:cxn ang="0">
                  <a:pos x="T10" y="T11"/>
                </a:cxn>
              </a:cxnLst>
              <a:rect l="0" t="0" r="r" b="b"/>
              <a:pathLst>
                <a:path w="6" h="165">
                  <a:moveTo>
                    <a:pt x="6" y="3"/>
                  </a:moveTo>
                  <a:cubicBezTo>
                    <a:pt x="6" y="1"/>
                    <a:pt x="5" y="0"/>
                    <a:pt x="3" y="0"/>
                  </a:cubicBezTo>
                  <a:cubicBezTo>
                    <a:pt x="2" y="0"/>
                    <a:pt x="0" y="1"/>
                    <a:pt x="0" y="3"/>
                  </a:cubicBezTo>
                  <a:cubicBezTo>
                    <a:pt x="0" y="165"/>
                    <a:pt x="0" y="165"/>
                    <a:pt x="0" y="165"/>
                  </a:cubicBezTo>
                  <a:cubicBezTo>
                    <a:pt x="6" y="165"/>
                    <a:pt x="6" y="165"/>
                    <a:pt x="6" y="165"/>
                  </a:cubicBezTo>
                  <a:lnTo>
                    <a:pt x="6" y="3"/>
                  </a:lnTo>
                  <a:close/>
                </a:path>
              </a:pathLst>
            </a:custGeom>
            <a:solidFill>
              <a:srgbClr val="359A00"/>
            </a:solidFill>
            <a:ln>
              <a:noFill/>
            </a:ln>
          </p:spPr>
          <p:txBody>
            <a:bodyPr lIns="68580" tIns="34290" rIns="68580" bIns="34290"/>
            <a:lstStyle/>
            <a:p>
              <a:pPr>
                <a:defRPr/>
              </a:pPr>
              <a:endParaRPr lang="zh-CN" altLang="en-US" sz="1350"/>
            </a:p>
          </p:txBody>
        </p:sp>
        <p:sp>
          <p:nvSpPr>
            <p:cNvPr id="17" name="Freeform 16"/>
            <p:cNvSpPr>
              <a:spLocks/>
            </p:cNvSpPr>
            <p:nvPr/>
          </p:nvSpPr>
          <p:spPr bwMode="auto">
            <a:xfrm>
              <a:off x="622301" y="6935788"/>
              <a:ext cx="35984" cy="1646237"/>
            </a:xfrm>
            <a:custGeom>
              <a:avLst/>
              <a:gdLst>
                <a:gd name="T0" fmla="*/ 6 w 6"/>
                <a:gd name="T1" fmla="*/ 4 h 267"/>
                <a:gd name="T2" fmla="*/ 3 w 6"/>
                <a:gd name="T3" fmla="*/ 0 h 267"/>
                <a:gd name="T4" fmla="*/ 0 w 6"/>
                <a:gd name="T5" fmla="*/ 4 h 267"/>
                <a:gd name="T6" fmla="*/ 0 w 6"/>
                <a:gd name="T7" fmla="*/ 267 h 267"/>
                <a:gd name="T8" fmla="*/ 6 w 6"/>
                <a:gd name="T9" fmla="*/ 267 h 267"/>
                <a:gd name="T10" fmla="*/ 6 w 6"/>
                <a:gd name="T11" fmla="*/ 4 h 267"/>
              </a:gdLst>
              <a:ahLst/>
              <a:cxnLst>
                <a:cxn ang="0">
                  <a:pos x="T0" y="T1"/>
                </a:cxn>
                <a:cxn ang="0">
                  <a:pos x="T2" y="T3"/>
                </a:cxn>
                <a:cxn ang="0">
                  <a:pos x="T4" y="T5"/>
                </a:cxn>
                <a:cxn ang="0">
                  <a:pos x="T6" y="T7"/>
                </a:cxn>
                <a:cxn ang="0">
                  <a:pos x="T8" y="T9"/>
                </a:cxn>
                <a:cxn ang="0">
                  <a:pos x="T10" y="T11"/>
                </a:cxn>
              </a:cxnLst>
              <a:rect l="0" t="0" r="r" b="b"/>
              <a:pathLst>
                <a:path w="6" h="267">
                  <a:moveTo>
                    <a:pt x="6" y="4"/>
                  </a:moveTo>
                  <a:cubicBezTo>
                    <a:pt x="6" y="2"/>
                    <a:pt x="5" y="0"/>
                    <a:pt x="3" y="0"/>
                  </a:cubicBezTo>
                  <a:cubicBezTo>
                    <a:pt x="2" y="0"/>
                    <a:pt x="0" y="2"/>
                    <a:pt x="0" y="4"/>
                  </a:cubicBezTo>
                  <a:cubicBezTo>
                    <a:pt x="0" y="267"/>
                    <a:pt x="0" y="267"/>
                    <a:pt x="0" y="267"/>
                  </a:cubicBezTo>
                  <a:cubicBezTo>
                    <a:pt x="6" y="267"/>
                    <a:pt x="6" y="267"/>
                    <a:pt x="6" y="267"/>
                  </a:cubicBezTo>
                  <a:lnTo>
                    <a:pt x="6" y="4"/>
                  </a:lnTo>
                  <a:close/>
                </a:path>
              </a:pathLst>
            </a:custGeom>
            <a:solidFill>
              <a:srgbClr val="359A00"/>
            </a:solidFill>
            <a:ln>
              <a:noFill/>
            </a:ln>
          </p:spPr>
          <p:txBody>
            <a:bodyPr lIns="68580" tIns="34290" rIns="68580" bIns="34290"/>
            <a:lstStyle/>
            <a:p>
              <a:pPr>
                <a:defRPr/>
              </a:pPr>
              <a:endParaRPr lang="zh-CN" altLang="en-US" sz="1350"/>
            </a:p>
          </p:txBody>
        </p:sp>
        <p:sp>
          <p:nvSpPr>
            <p:cNvPr id="18" name="Freeform 17"/>
            <p:cNvSpPr>
              <a:spLocks/>
            </p:cNvSpPr>
            <p:nvPr/>
          </p:nvSpPr>
          <p:spPr bwMode="auto">
            <a:xfrm>
              <a:off x="1680634" y="6492875"/>
              <a:ext cx="38100" cy="2089150"/>
            </a:xfrm>
            <a:custGeom>
              <a:avLst/>
              <a:gdLst>
                <a:gd name="T0" fmla="*/ 6 w 6"/>
                <a:gd name="T1" fmla="*/ 6 h 339"/>
                <a:gd name="T2" fmla="*/ 3 w 6"/>
                <a:gd name="T3" fmla="*/ 0 h 339"/>
                <a:gd name="T4" fmla="*/ 0 w 6"/>
                <a:gd name="T5" fmla="*/ 6 h 339"/>
                <a:gd name="T6" fmla="*/ 0 w 6"/>
                <a:gd name="T7" fmla="*/ 339 h 339"/>
                <a:gd name="T8" fmla="*/ 6 w 6"/>
                <a:gd name="T9" fmla="*/ 339 h 339"/>
                <a:gd name="T10" fmla="*/ 6 w 6"/>
                <a:gd name="T11" fmla="*/ 6 h 339"/>
              </a:gdLst>
              <a:ahLst/>
              <a:cxnLst>
                <a:cxn ang="0">
                  <a:pos x="T0" y="T1"/>
                </a:cxn>
                <a:cxn ang="0">
                  <a:pos x="T2" y="T3"/>
                </a:cxn>
                <a:cxn ang="0">
                  <a:pos x="T4" y="T5"/>
                </a:cxn>
                <a:cxn ang="0">
                  <a:pos x="T6" y="T7"/>
                </a:cxn>
                <a:cxn ang="0">
                  <a:pos x="T8" y="T9"/>
                </a:cxn>
                <a:cxn ang="0">
                  <a:pos x="T10" y="T11"/>
                </a:cxn>
              </a:cxnLst>
              <a:rect l="0" t="0" r="r" b="b"/>
              <a:pathLst>
                <a:path w="6" h="339">
                  <a:moveTo>
                    <a:pt x="6" y="6"/>
                  </a:moveTo>
                  <a:cubicBezTo>
                    <a:pt x="6" y="3"/>
                    <a:pt x="5" y="0"/>
                    <a:pt x="3" y="0"/>
                  </a:cubicBezTo>
                  <a:cubicBezTo>
                    <a:pt x="2" y="0"/>
                    <a:pt x="0" y="3"/>
                    <a:pt x="0" y="6"/>
                  </a:cubicBezTo>
                  <a:cubicBezTo>
                    <a:pt x="0" y="339"/>
                    <a:pt x="0" y="339"/>
                    <a:pt x="0" y="339"/>
                  </a:cubicBezTo>
                  <a:cubicBezTo>
                    <a:pt x="6" y="339"/>
                    <a:pt x="6" y="339"/>
                    <a:pt x="6" y="339"/>
                  </a:cubicBezTo>
                  <a:lnTo>
                    <a:pt x="6" y="6"/>
                  </a:lnTo>
                  <a:close/>
                </a:path>
              </a:pathLst>
            </a:custGeom>
            <a:solidFill>
              <a:srgbClr val="359A00"/>
            </a:solidFill>
            <a:ln>
              <a:noFill/>
            </a:ln>
          </p:spPr>
          <p:txBody>
            <a:bodyPr lIns="68580" tIns="34290" rIns="68580" bIns="34290"/>
            <a:lstStyle/>
            <a:p>
              <a:pPr>
                <a:defRPr/>
              </a:pPr>
              <a:endParaRPr lang="zh-CN" altLang="en-US" sz="1350"/>
            </a:p>
          </p:txBody>
        </p:sp>
        <p:sp>
          <p:nvSpPr>
            <p:cNvPr id="19" name="Freeform 18"/>
            <p:cNvSpPr>
              <a:spLocks/>
            </p:cNvSpPr>
            <p:nvPr/>
          </p:nvSpPr>
          <p:spPr bwMode="auto">
            <a:xfrm>
              <a:off x="2338918" y="6683375"/>
              <a:ext cx="38100" cy="1898650"/>
            </a:xfrm>
            <a:custGeom>
              <a:avLst/>
              <a:gdLst>
                <a:gd name="T0" fmla="*/ 6 w 6"/>
                <a:gd name="T1" fmla="*/ 4 h 308"/>
                <a:gd name="T2" fmla="*/ 3 w 6"/>
                <a:gd name="T3" fmla="*/ 0 h 308"/>
                <a:gd name="T4" fmla="*/ 0 w 6"/>
                <a:gd name="T5" fmla="*/ 4 h 308"/>
                <a:gd name="T6" fmla="*/ 0 w 6"/>
                <a:gd name="T7" fmla="*/ 308 h 308"/>
                <a:gd name="T8" fmla="*/ 6 w 6"/>
                <a:gd name="T9" fmla="*/ 308 h 308"/>
                <a:gd name="T10" fmla="*/ 6 w 6"/>
                <a:gd name="T11" fmla="*/ 4 h 308"/>
              </a:gdLst>
              <a:ahLst/>
              <a:cxnLst>
                <a:cxn ang="0">
                  <a:pos x="T0" y="T1"/>
                </a:cxn>
                <a:cxn ang="0">
                  <a:pos x="T2" y="T3"/>
                </a:cxn>
                <a:cxn ang="0">
                  <a:pos x="T4" y="T5"/>
                </a:cxn>
                <a:cxn ang="0">
                  <a:pos x="T6" y="T7"/>
                </a:cxn>
                <a:cxn ang="0">
                  <a:pos x="T8" y="T9"/>
                </a:cxn>
                <a:cxn ang="0">
                  <a:pos x="T10" y="T11"/>
                </a:cxn>
              </a:cxnLst>
              <a:rect l="0" t="0" r="r" b="b"/>
              <a:pathLst>
                <a:path w="6" h="308">
                  <a:moveTo>
                    <a:pt x="6" y="4"/>
                  </a:moveTo>
                  <a:cubicBezTo>
                    <a:pt x="6" y="2"/>
                    <a:pt x="4" y="0"/>
                    <a:pt x="3" y="0"/>
                  </a:cubicBezTo>
                  <a:cubicBezTo>
                    <a:pt x="1" y="0"/>
                    <a:pt x="0" y="2"/>
                    <a:pt x="0" y="4"/>
                  </a:cubicBezTo>
                  <a:cubicBezTo>
                    <a:pt x="0" y="308"/>
                    <a:pt x="0" y="308"/>
                    <a:pt x="0" y="308"/>
                  </a:cubicBezTo>
                  <a:cubicBezTo>
                    <a:pt x="6" y="308"/>
                    <a:pt x="6" y="308"/>
                    <a:pt x="6" y="308"/>
                  </a:cubicBezTo>
                  <a:lnTo>
                    <a:pt x="6" y="4"/>
                  </a:lnTo>
                  <a:close/>
                </a:path>
              </a:pathLst>
            </a:custGeom>
            <a:solidFill>
              <a:srgbClr val="359A00"/>
            </a:solidFill>
            <a:ln>
              <a:noFill/>
            </a:ln>
          </p:spPr>
          <p:txBody>
            <a:bodyPr lIns="68580" tIns="34290" rIns="68580" bIns="34290"/>
            <a:lstStyle/>
            <a:p>
              <a:pPr>
                <a:defRPr/>
              </a:pPr>
              <a:endParaRPr lang="zh-CN" altLang="en-US" sz="1350"/>
            </a:p>
          </p:txBody>
        </p:sp>
        <p:sp>
          <p:nvSpPr>
            <p:cNvPr id="20" name="Freeform 19"/>
            <p:cNvSpPr>
              <a:spLocks/>
            </p:cNvSpPr>
            <p:nvPr/>
          </p:nvSpPr>
          <p:spPr bwMode="auto">
            <a:xfrm>
              <a:off x="2611967" y="7485063"/>
              <a:ext cx="29633" cy="1096962"/>
            </a:xfrm>
            <a:custGeom>
              <a:avLst/>
              <a:gdLst>
                <a:gd name="T0" fmla="*/ 5 w 5"/>
                <a:gd name="T1" fmla="*/ 3 h 178"/>
                <a:gd name="T2" fmla="*/ 2 w 5"/>
                <a:gd name="T3" fmla="*/ 0 h 178"/>
                <a:gd name="T4" fmla="*/ 0 w 5"/>
                <a:gd name="T5" fmla="*/ 3 h 178"/>
                <a:gd name="T6" fmla="*/ 0 w 5"/>
                <a:gd name="T7" fmla="*/ 178 h 178"/>
                <a:gd name="T8" fmla="*/ 5 w 5"/>
                <a:gd name="T9" fmla="*/ 178 h 178"/>
                <a:gd name="T10" fmla="*/ 5 w 5"/>
                <a:gd name="T11" fmla="*/ 3 h 178"/>
              </a:gdLst>
              <a:ahLst/>
              <a:cxnLst>
                <a:cxn ang="0">
                  <a:pos x="T0" y="T1"/>
                </a:cxn>
                <a:cxn ang="0">
                  <a:pos x="T2" y="T3"/>
                </a:cxn>
                <a:cxn ang="0">
                  <a:pos x="T4" y="T5"/>
                </a:cxn>
                <a:cxn ang="0">
                  <a:pos x="T6" y="T7"/>
                </a:cxn>
                <a:cxn ang="0">
                  <a:pos x="T8" y="T9"/>
                </a:cxn>
                <a:cxn ang="0">
                  <a:pos x="T10" y="T11"/>
                </a:cxn>
              </a:cxnLst>
              <a:rect l="0" t="0" r="r" b="b"/>
              <a:pathLst>
                <a:path w="5" h="178">
                  <a:moveTo>
                    <a:pt x="5" y="3"/>
                  </a:moveTo>
                  <a:cubicBezTo>
                    <a:pt x="5" y="2"/>
                    <a:pt x="4" y="0"/>
                    <a:pt x="2" y="0"/>
                  </a:cubicBezTo>
                  <a:cubicBezTo>
                    <a:pt x="1" y="0"/>
                    <a:pt x="0" y="2"/>
                    <a:pt x="0" y="3"/>
                  </a:cubicBezTo>
                  <a:cubicBezTo>
                    <a:pt x="0" y="178"/>
                    <a:pt x="0" y="178"/>
                    <a:pt x="0" y="178"/>
                  </a:cubicBezTo>
                  <a:cubicBezTo>
                    <a:pt x="5" y="178"/>
                    <a:pt x="5" y="178"/>
                    <a:pt x="5" y="178"/>
                  </a:cubicBezTo>
                  <a:lnTo>
                    <a:pt x="5" y="3"/>
                  </a:lnTo>
                  <a:close/>
                </a:path>
              </a:pathLst>
            </a:custGeom>
            <a:solidFill>
              <a:srgbClr val="359A00"/>
            </a:solidFill>
            <a:ln>
              <a:noFill/>
            </a:ln>
          </p:spPr>
          <p:txBody>
            <a:bodyPr lIns="68580" tIns="34290" rIns="68580" bIns="34290"/>
            <a:lstStyle/>
            <a:p>
              <a:pPr>
                <a:defRPr/>
              </a:pPr>
              <a:endParaRPr lang="zh-CN" altLang="en-US" sz="1350"/>
            </a:p>
          </p:txBody>
        </p:sp>
        <p:sp>
          <p:nvSpPr>
            <p:cNvPr id="21" name="Freeform 20"/>
            <p:cNvSpPr>
              <a:spLocks/>
            </p:cNvSpPr>
            <p:nvPr/>
          </p:nvSpPr>
          <p:spPr bwMode="auto">
            <a:xfrm>
              <a:off x="836085" y="6819900"/>
              <a:ext cx="1159933" cy="1077913"/>
            </a:xfrm>
            <a:custGeom>
              <a:avLst/>
              <a:gdLst>
                <a:gd name="T0" fmla="*/ 85 w 188"/>
                <a:gd name="T1" fmla="*/ 70 h 175"/>
                <a:gd name="T2" fmla="*/ 79 w 188"/>
                <a:gd name="T3" fmla="*/ 5 h 175"/>
                <a:gd name="T4" fmla="*/ 98 w 188"/>
                <a:gd name="T5" fmla="*/ 65 h 175"/>
                <a:gd name="T6" fmla="*/ 149 w 188"/>
                <a:gd name="T7" fmla="*/ 44 h 175"/>
                <a:gd name="T8" fmla="*/ 117 w 188"/>
                <a:gd name="T9" fmla="*/ 81 h 175"/>
                <a:gd name="T10" fmla="*/ 178 w 188"/>
                <a:gd name="T11" fmla="*/ 99 h 175"/>
                <a:gd name="T12" fmla="*/ 113 w 188"/>
                <a:gd name="T13" fmla="*/ 100 h 175"/>
                <a:gd name="T14" fmla="*/ 139 w 188"/>
                <a:gd name="T15" fmla="*/ 151 h 175"/>
                <a:gd name="T16" fmla="*/ 98 w 188"/>
                <a:gd name="T17" fmla="*/ 115 h 175"/>
                <a:gd name="T18" fmla="*/ 90 w 188"/>
                <a:gd name="T19" fmla="*/ 171 h 175"/>
                <a:gd name="T20" fmla="*/ 73 w 188"/>
                <a:gd name="T21" fmla="*/ 120 h 175"/>
                <a:gd name="T22" fmla="*/ 19 w 188"/>
                <a:gd name="T23" fmla="*/ 131 h 175"/>
                <a:gd name="T24" fmla="*/ 59 w 188"/>
                <a:gd name="T25" fmla="*/ 104 h 175"/>
                <a:gd name="T26" fmla="*/ 11 w 188"/>
                <a:gd name="T27" fmla="*/ 67 h 175"/>
                <a:gd name="T28" fmla="*/ 70 w 188"/>
                <a:gd name="T29" fmla="*/ 7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75">
                  <a:moveTo>
                    <a:pt x="85" y="70"/>
                  </a:moveTo>
                  <a:cubicBezTo>
                    <a:pt x="59" y="74"/>
                    <a:pt x="51" y="9"/>
                    <a:pt x="79" y="5"/>
                  </a:cubicBezTo>
                  <a:cubicBezTo>
                    <a:pt x="111" y="0"/>
                    <a:pt x="102" y="49"/>
                    <a:pt x="98" y="65"/>
                  </a:cubicBezTo>
                  <a:cubicBezTo>
                    <a:pt x="106" y="52"/>
                    <a:pt x="139" y="15"/>
                    <a:pt x="149" y="44"/>
                  </a:cubicBezTo>
                  <a:cubicBezTo>
                    <a:pt x="156" y="63"/>
                    <a:pt x="128" y="72"/>
                    <a:pt x="117" y="81"/>
                  </a:cubicBezTo>
                  <a:cubicBezTo>
                    <a:pt x="131" y="67"/>
                    <a:pt x="188" y="74"/>
                    <a:pt x="178" y="99"/>
                  </a:cubicBezTo>
                  <a:cubicBezTo>
                    <a:pt x="169" y="119"/>
                    <a:pt x="127" y="105"/>
                    <a:pt x="113" y="100"/>
                  </a:cubicBezTo>
                  <a:cubicBezTo>
                    <a:pt x="129" y="109"/>
                    <a:pt x="171" y="135"/>
                    <a:pt x="139" y="151"/>
                  </a:cubicBezTo>
                  <a:cubicBezTo>
                    <a:pt x="113" y="165"/>
                    <a:pt x="105" y="132"/>
                    <a:pt x="98" y="115"/>
                  </a:cubicBezTo>
                  <a:cubicBezTo>
                    <a:pt x="102" y="131"/>
                    <a:pt x="114" y="166"/>
                    <a:pt x="90" y="171"/>
                  </a:cubicBezTo>
                  <a:cubicBezTo>
                    <a:pt x="66" y="175"/>
                    <a:pt x="57" y="134"/>
                    <a:pt x="73" y="120"/>
                  </a:cubicBezTo>
                  <a:cubicBezTo>
                    <a:pt x="64" y="130"/>
                    <a:pt x="30" y="151"/>
                    <a:pt x="19" y="131"/>
                  </a:cubicBezTo>
                  <a:cubicBezTo>
                    <a:pt x="7" y="108"/>
                    <a:pt x="49" y="108"/>
                    <a:pt x="59" y="104"/>
                  </a:cubicBezTo>
                  <a:cubicBezTo>
                    <a:pt x="44" y="106"/>
                    <a:pt x="0" y="88"/>
                    <a:pt x="11" y="67"/>
                  </a:cubicBezTo>
                  <a:cubicBezTo>
                    <a:pt x="21" y="46"/>
                    <a:pt x="66" y="70"/>
                    <a:pt x="70" y="77"/>
                  </a:cubicBezTo>
                </a:path>
              </a:pathLst>
            </a:custGeom>
            <a:solidFill>
              <a:srgbClr val="FFFFFF"/>
            </a:solidFill>
            <a:ln>
              <a:noFill/>
            </a:ln>
          </p:spPr>
          <p:txBody>
            <a:bodyPr lIns="68580" tIns="34290" rIns="68580" bIns="34290"/>
            <a:lstStyle/>
            <a:p>
              <a:pPr>
                <a:defRPr/>
              </a:pPr>
              <a:endParaRPr lang="zh-CN" altLang="en-US" sz="1350"/>
            </a:p>
          </p:txBody>
        </p:sp>
        <p:sp>
          <p:nvSpPr>
            <p:cNvPr id="22" name="Oval 21"/>
            <p:cNvSpPr>
              <a:spLocks noChangeArrowheads="1"/>
            </p:cNvSpPr>
            <p:nvPr/>
          </p:nvSpPr>
          <p:spPr bwMode="auto">
            <a:xfrm>
              <a:off x="1157818" y="7164388"/>
              <a:ext cx="480483" cy="474662"/>
            </a:xfrm>
            <a:prstGeom prst="ellipse">
              <a:avLst/>
            </a:prstGeom>
            <a:solidFill>
              <a:srgbClr val="440000"/>
            </a:solidFill>
            <a:ln>
              <a:noFill/>
            </a:ln>
          </p:spPr>
          <p:txBody>
            <a:bodyPr lIns="68580" tIns="34290" rIns="68580" bIns="34290"/>
            <a:lstStyle/>
            <a:p>
              <a:pPr>
                <a:defRPr/>
              </a:pPr>
              <a:endParaRPr lang="zh-CN" altLang="en-US" sz="1350"/>
            </a:p>
          </p:txBody>
        </p:sp>
        <p:sp>
          <p:nvSpPr>
            <p:cNvPr id="23" name="Oval 22"/>
            <p:cNvSpPr>
              <a:spLocks noChangeArrowheads="1"/>
            </p:cNvSpPr>
            <p:nvPr/>
          </p:nvSpPr>
          <p:spPr bwMode="auto">
            <a:xfrm>
              <a:off x="1231901" y="7288213"/>
              <a:ext cx="16933" cy="11112"/>
            </a:xfrm>
            <a:prstGeom prst="ellipse">
              <a:avLst/>
            </a:prstGeom>
            <a:solidFill>
              <a:srgbClr val="FFFFFF"/>
            </a:solidFill>
            <a:ln>
              <a:noFill/>
            </a:ln>
          </p:spPr>
          <p:txBody>
            <a:bodyPr lIns="68580" tIns="34290" rIns="68580" bIns="34290"/>
            <a:lstStyle/>
            <a:p>
              <a:pPr>
                <a:defRPr/>
              </a:pPr>
              <a:endParaRPr lang="zh-CN" altLang="en-US" sz="1350"/>
            </a:p>
          </p:txBody>
        </p:sp>
        <p:sp>
          <p:nvSpPr>
            <p:cNvPr id="24" name="Oval 23"/>
            <p:cNvSpPr>
              <a:spLocks noChangeArrowheads="1"/>
            </p:cNvSpPr>
            <p:nvPr/>
          </p:nvSpPr>
          <p:spPr bwMode="auto">
            <a:xfrm>
              <a:off x="1416051" y="7245350"/>
              <a:ext cx="12700" cy="11113"/>
            </a:xfrm>
            <a:prstGeom prst="ellipse">
              <a:avLst/>
            </a:prstGeom>
            <a:solidFill>
              <a:srgbClr val="FFFFFF"/>
            </a:solidFill>
            <a:ln>
              <a:noFill/>
            </a:ln>
          </p:spPr>
          <p:txBody>
            <a:bodyPr lIns="68580" tIns="34290" rIns="68580" bIns="34290"/>
            <a:lstStyle/>
            <a:p>
              <a:pPr>
                <a:defRPr/>
              </a:pPr>
              <a:endParaRPr lang="zh-CN" altLang="en-US" sz="1350"/>
            </a:p>
          </p:txBody>
        </p:sp>
        <p:sp>
          <p:nvSpPr>
            <p:cNvPr id="25" name="Oval 24"/>
            <p:cNvSpPr>
              <a:spLocks noChangeArrowheads="1"/>
            </p:cNvSpPr>
            <p:nvPr/>
          </p:nvSpPr>
          <p:spPr bwMode="auto">
            <a:xfrm>
              <a:off x="1373718" y="7331075"/>
              <a:ext cx="19049" cy="19050"/>
            </a:xfrm>
            <a:prstGeom prst="ellipse">
              <a:avLst/>
            </a:prstGeom>
            <a:solidFill>
              <a:srgbClr val="FFFFFF"/>
            </a:solidFill>
            <a:ln>
              <a:noFill/>
            </a:ln>
          </p:spPr>
          <p:txBody>
            <a:bodyPr lIns="68580" tIns="34290" rIns="68580" bIns="34290"/>
            <a:lstStyle/>
            <a:p>
              <a:pPr>
                <a:defRPr/>
              </a:pPr>
              <a:endParaRPr lang="zh-CN" altLang="en-US" sz="1350"/>
            </a:p>
          </p:txBody>
        </p:sp>
        <p:sp>
          <p:nvSpPr>
            <p:cNvPr id="26" name="Oval 25"/>
            <p:cNvSpPr>
              <a:spLocks noChangeArrowheads="1"/>
            </p:cNvSpPr>
            <p:nvPr/>
          </p:nvSpPr>
          <p:spPr bwMode="auto">
            <a:xfrm>
              <a:off x="1557867" y="7331075"/>
              <a:ext cx="12700"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27" name="Oval 26"/>
            <p:cNvSpPr>
              <a:spLocks noChangeArrowheads="1"/>
            </p:cNvSpPr>
            <p:nvPr/>
          </p:nvSpPr>
          <p:spPr bwMode="auto">
            <a:xfrm>
              <a:off x="1500718" y="7459663"/>
              <a:ext cx="19049" cy="19050"/>
            </a:xfrm>
            <a:prstGeom prst="ellipse">
              <a:avLst/>
            </a:prstGeom>
            <a:solidFill>
              <a:srgbClr val="FFFFFF"/>
            </a:solidFill>
            <a:ln>
              <a:noFill/>
            </a:ln>
          </p:spPr>
          <p:txBody>
            <a:bodyPr lIns="68580" tIns="34290" rIns="68580" bIns="34290"/>
            <a:lstStyle/>
            <a:p>
              <a:pPr>
                <a:defRPr/>
              </a:pPr>
              <a:endParaRPr lang="zh-CN" altLang="en-US" sz="1350"/>
            </a:p>
          </p:txBody>
        </p:sp>
        <p:sp>
          <p:nvSpPr>
            <p:cNvPr id="28" name="Oval 27"/>
            <p:cNvSpPr>
              <a:spLocks noChangeArrowheads="1"/>
            </p:cNvSpPr>
            <p:nvPr/>
          </p:nvSpPr>
          <p:spPr bwMode="auto">
            <a:xfrm>
              <a:off x="1255185" y="7429500"/>
              <a:ext cx="19049"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29" name="Oval 28"/>
            <p:cNvSpPr>
              <a:spLocks noChangeArrowheads="1"/>
            </p:cNvSpPr>
            <p:nvPr/>
          </p:nvSpPr>
          <p:spPr bwMode="auto">
            <a:xfrm>
              <a:off x="1422401" y="7454900"/>
              <a:ext cx="12700" cy="11113"/>
            </a:xfrm>
            <a:prstGeom prst="ellipse">
              <a:avLst/>
            </a:prstGeom>
            <a:solidFill>
              <a:srgbClr val="FFFFFF"/>
            </a:solidFill>
            <a:ln>
              <a:noFill/>
            </a:ln>
          </p:spPr>
          <p:txBody>
            <a:bodyPr lIns="68580" tIns="34290" rIns="68580" bIns="34290"/>
            <a:lstStyle/>
            <a:p>
              <a:pPr>
                <a:defRPr/>
              </a:pPr>
              <a:endParaRPr lang="zh-CN" altLang="en-US" sz="1350"/>
            </a:p>
          </p:txBody>
        </p:sp>
        <p:sp>
          <p:nvSpPr>
            <p:cNvPr id="30" name="Oval 29"/>
            <p:cNvSpPr>
              <a:spLocks noChangeArrowheads="1"/>
            </p:cNvSpPr>
            <p:nvPr/>
          </p:nvSpPr>
          <p:spPr bwMode="auto">
            <a:xfrm>
              <a:off x="1392767" y="7559675"/>
              <a:ext cx="10584" cy="11113"/>
            </a:xfrm>
            <a:prstGeom prst="ellipse">
              <a:avLst/>
            </a:prstGeom>
            <a:solidFill>
              <a:srgbClr val="FFFFFF"/>
            </a:solidFill>
            <a:ln>
              <a:noFill/>
            </a:ln>
          </p:spPr>
          <p:txBody>
            <a:bodyPr lIns="68580" tIns="34290" rIns="68580" bIns="34290"/>
            <a:lstStyle/>
            <a:p>
              <a:pPr>
                <a:defRPr/>
              </a:pPr>
              <a:endParaRPr lang="zh-CN" altLang="en-US" sz="1350"/>
            </a:p>
          </p:txBody>
        </p:sp>
        <p:sp>
          <p:nvSpPr>
            <p:cNvPr id="31" name="Freeform 30"/>
            <p:cNvSpPr>
              <a:spLocks/>
            </p:cNvSpPr>
            <p:nvPr/>
          </p:nvSpPr>
          <p:spPr bwMode="auto">
            <a:xfrm>
              <a:off x="300567" y="6456363"/>
              <a:ext cx="721784" cy="671512"/>
            </a:xfrm>
            <a:custGeom>
              <a:avLst/>
              <a:gdLst>
                <a:gd name="T0" fmla="*/ 52 w 117"/>
                <a:gd name="T1" fmla="*/ 43 h 109"/>
                <a:gd name="T2" fmla="*/ 49 w 117"/>
                <a:gd name="T3" fmla="*/ 2 h 109"/>
                <a:gd name="T4" fmla="*/ 61 w 117"/>
                <a:gd name="T5" fmla="*/ 40 h 109"/>
                <a:gd name="T6" fmla="*/ 93 w 117"/>
                <a:gd name="T7" fmla="*/ 27 h 109"/>
                <a:gd name="T8" fmla="*/ 73 w 117"/>
                <a:gd name="T9" fmla="*/ 50 h 109"/>
                <a:gd name="T10" fmla="*/ 110 w 117"/>
                <a:gd name="T11" fmla="*/ 61 h 109"/>
                <a:gd name="T12" fmla="*/ 70 w 117"/>
                <a:gd name="T13" fmla="*/ 62 h 109"/>
                <a:gd name="T14" fmla="*/ 86 w 117"/>
                <a:gd name="T15" fmla="*/ 94 h 109"/>
                <a:gd name="T16" fmla="*/ 60 w 117"/>
                <a:gd name="T17" fmla="*/ 71 h 109"/>
                <a:gd name="T18" fmla="*/ 56 w 117"/>
                <a:gd name="T19" fmla="*/ 106 h 109"/>
                <a:gd name="T20" fmla="*/ 45 w 117"/>
                <a:gd name="T21" fmla="*/ 74 h 109"/>
                <a:gd name="T22" fmla="*/ 11 w 117"/>
                <a:gd name="T23" fmla="*/ 81 h 109"/>
                <a:gd name="T24" fmla="*/ 37 w 117"/>
                <a:gd name="T25" fmla="*/ 64 h 109"/>
                <a:gd name="T26" fmla="*/ 6 w 117"/>
                <a:gd name="T27" fmla="*/ 41 h 109"/>
                <a:gd name="T28" fmla="*/ 43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2" y="43"/>
                  </a:moveTo>
                  <a:cubicBezTo>
                    <a:pt x="36" y="45"/>
                    <a:pt x="31" y="5"/>
                    <a:pt x="49" y="2"/>
                  </a:cubicBezTo>
                  <a:cubicBezTo>
                    <a:pt x="69" y="0"/>
                    <a:pt x="63" y="30"/>
                    <a:pt x="61" y="40"/>
                  </a:cubicBezTo>
                  <a:cubicBezTo>
                    <a:pt x="66" y="32"/>
                    <a:pt x="86" y="9"/>
                    <a:pt x="93" y="27"/>
                  </a:cubicBezTo>
                  <a:cubicBezTo>
                    <a:pt x="97" y="38"/>
                    <a:pt x="79" y="44"/>
                    <a:pt x="73" y="50"/>
                  </a:cubicBezTo>
                  <a:cubicBezTo>
                    <a:pt x="81" y="41"/>
                    <a:pt x="117" y="46"/>
                    <a:pt x="110" y="61"/>
                  </a:cubicBezTo>
                  <a:cubicBezTo>
                    <a:pt x="105" y="73"/>
                    <a:pt x="79" y="65"/>
                    <a:pt x="70" y="62"/>
                  </a:cubicBezTo>
                  <a:cubicBezTo>
                    <a:pt x="80" y="67"/>
                    <a:pt x="106" y="83"/>
                    <a:pt x="86" y="94"/>
                  </a:cubicBezTo>
                  <a:cubicBezTo>
                    <a:pt x="70" y="102"/>
                    <a:pt x="65" y="81"/>
                    <a:pt x="60" y="71"/>
                  </a:cubicBezTo>
                  <a:cubicBezTo>
                    <a:pt x="63" y="81"/>
                    <a:pt x="71" y="103"/>
                    <a:pt x="56" y="106"/>
                  </a:cubicBezTo>
                  <a:cubicBezTo>
                    <a:pt x="41" y="109"/>
                    <a:pt x="35" y="83"/>
                    <a:pt x="45" y="74"/>
                  </a:cubicBezTo>
                  <a:cubicBezTo>
                    <a:pt x="39" y="81"/>
                    <a:pt x="18" y="93"/>
                    <a:pt x="11" y="81"/>
                  </a:cubicBezTo>
                  <a:cubicBezTo>
                    <a:pt x="4" y="67"/>
                    <a:pt x="30" y="66"/>
                    <a:pt x="37" y="64"/>
                  </a:cubicBezTo>
                  <a:cubicBezTo>
                    <a:pt x="27" y="65"/>
                    <a:pt x="0" y="54"/>
                    <a:pt x="6" y="41"/>
                  </a:cubicBezTo>
                  <a:cubicBezTo>
                    <a:pt x="13" y="28"/>
                    <a:pt x="40" y="43"/>
                    <a:pt x="43" y="48"/>
                  </a:cubicBezTo>
                </a:path>
              </a:pathLst>
            </a:custGeom>
            <a:solidFill>
              <a:srgbClr val="FFFFFF"/>
            </a:solidFill>
            <a:ln>
              <a:noFill/>
            </a:ln>
          </p:spPr>
          <p:txBody>
            <a:bodyPr lIns="68580" tIns="34290" rIns="68580" bIns="34290"/>
            <a:lstStyle/>
            <a:p>
              <a:pPr>
                <a:defRPr/>
              </a:pPr>
              <a:endParaRPr lang="zh-CN" altLang="en-US" sz="1350"/>
            </a:p>
          </p:txBody>
        </p:sp>
        <p:sp>
          <p:nvSpPr>
            <p:cNvPr id="32" name="Oval 31"/>
            <p:cNvSpPr>
              <a:spLocks noChangeArrowheads="1"/>
            </p:cNvSpPr>
            <p:nvPr/>
          </p:nvSpPr>
          <p:spPr bwMode="auto">
            <a:xfrm>
              <a:off x="497418" y="6665913"/>
              <a:ext cx="296333" cy="295275"/>
            </a:xfrm>
            <a:prstGeom prst="ellipse">
              <a:avLst/>
            </a:prstGeom>
            <a:solidFill>
              <a:srgbClr val="440000"/>
            </a:solidFill>
            <a:ln>
              <a:noFill/>
            </a:ln>
          </p:spPr>
          <p:txBody>
            <a:bodyPr lIns="68580" tIns="34290" rIns="68580" bIns="34290"/>
            <a:lstStyle/>
            <a:p>
              <a:pPr>
                <a:defRPr/>
              </a:pPr>
              <a:endParaRPr lang="zh-CN" altLang="en-US" sz="1350"/>
            </a:p>
          </p:txBody>
        </p:sp>
        <p:sp>
          <p:nvSpPr>
            <p:cNvPr id="33" name="Oval 32"/>
            <p:cNvSpPr>
              <a:spLocks noChangeArrowheads="1"/>
            </p:cNvSpPr>
            <p:nvPr/>
          </p:nvSpPr>
          <p:spPr bwMode="auto">
            <a:xfrm>
              <a:off x="548218" y="6745288"/>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34" name="Oval 33"/>
            <p:cNvSpPr>
              <a:spLocks noChangeArrowheads="1"/>
            </p:cNvSpPr>
            <p:nvPr/>
          </p:nvSpPr>
          <p:spPr bwMode="auto">
            <a:xfrm>
              <a:off x="658285" y="6715125"/>
              <a:ext cx="6349" cy="11113"/>
            </a:xfrm>
            <a:prstGeom prst="ellipse">
              <a:avLst/>
            </a:prstGeom>
            <a:solidFill>
              <a:srgbClr val="FFFFFF"/>
            </a:solidFill>
            <a:ln>
              <a:noFill/>
            </a:ln>
          </p:spPr>
          <p:txBody>
            <a:bodyPr lIns="68580" tIns="34290" rIns="68580" bIns="34290"/>
            <a:lstStyle/>
            <a:p>
              <a:pPr>
                <a:defRPr/>
              </a:pPr>
              <a:endParaRPr lang="zh-CN" altLang="en-US" sz="1350"/>
            </a:p>
          </p:txBody>
        </p:sp>
        <p:sp>
          <p:nvSpPr>
            <p:cNvPr id="35" name="Oval 34"/>
            <p:cNvSpPr>
              <a:spLocks noChangeArrowheads="1"/>
            </p:cNvSpPr>
            <p:nvPr/>
          </p:nvSpPr>
          <p:spPr bwMode="auto">
            <a:xfrm>
              <a:off x="632885" y="6770688"/>
              <a:ext cx="6349" cy="11112"/>
            </a:xfrm>
            <a:prstGeom prst="ellipse">
              <a:avLst/>
            </a:prstGeom>
            <a:solidFill>
              <a:srgbClr val="FFFFFF"/>
            </a:solidFill>
            <a:ln>
              <a:noFill/>
            </a:ln>
          </p:spPr>
          <p:txBody>
            <a:bodyPr lIns="68580" tIns="34290" rIns="68580" bIns="34290"/>
            <a:lstStyle/>
            <a:p>
              <a:pPr>
                <a:defRPr/>
              </a:pPr>
              <a:endParaRPr lang="zh-CN" altLang="en-US" sz="1350"/>
            </a:p>
          </p:txBody>
        </p:sp>
        <p:sp>
          <p:nvSpPr>
            <p:cNvPr id="36" name="Oval 35"/>
            <p:cNvSpPr>
              <a:spLocks noChangeArrowheads="1"/>
            </p:cNvSpPr>
            <p:nvPr/>
          </p:nvSpPr>
          <p:spPr bwMode="auto">
            <a:xfrm>
              <a:off x="745067" y="6770688"/>
              <a:ext cx="12700" cy="4762"/>
            </a:xfrm>
            <a:prstGeom prst="ellipse">
              <a:avLst/>
            </a:prstGeom>
            <a:solidFill>
              <a:srgbClr val="FFFFFF"/>
            </a:solidFill>
            <a:ln>
              <a:noFill/>
            </a:ln>
          </p:spPr>
          <p:txBody>
            <a:bodyPr lIns="68580" tIns="34290" rIns="68580" bIns="34290"/>
            <a:lstStyle/>
            <a:p>
              <a:pPr>
                <a:defRPr/>
              </a:pPr>
              <a:endParaRPr lang="zh-CN" altLang="en-US" sz="1350"/>
            </a:p>
          </p:txBody>
        </p:sp>
        <p:sp>
          <p:nvSpPr>
            <p:cNvPr id="37" name="Oval 36"/>
            <p:cNvSpPr>
              <a:spLocks noChangeArrowheads="1"/>
            </p:cNvSpPr>
            <p:nvPr/>
          </p:nvSpPr>
          <p:spPr bwMode="auto">
            <a:xfrm>
              <a:off x="713318" y="6850063"/>
              <a:ext cx="6349"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38" name="Oval 37"/>
            <p:cNvSpPr>
              <a:spLocks noChangeArrowheads="1"/>
            </p:cNvSpPr>
            <p:nvPr/>
          </p:nvSpPr>
          <p:spPr bwMode="auto">
            <a:xfrm>
              <a:off x="560918" y="6831013"/>
              <a:ext cx="12700" cy="6350"/>
            </a:xfrm>
            <a:prstGeom prst="ellipse">
              <a:avLst/>
            </a:prstGeom>
            <a:solidFill>
              <a:srgbClr val="FFFFFF"/>
            </a:solidFill>
            <a:ln>
              <a:noFill/>
            </a:ln>
          </p:spPr>
          <p:txBody>
            <a:bodyPr lIns="68580" tIns="34290" rIns="68580" bIns="34290"/>
            <a:lstStyle/>
            <a:p>
              <a:pPr>
                <a:defRPr/>
              </a:pPr>
              <a:endParaRPr lang="zh-CN" altLang="en-US" sz="1350"/>
            </a:p>
          </p:txBody>
        </p:sp>
        <p:sp>
          <p:nvSpPr>
            <p:cNvPr id="39" name="Oval 38"/>
            <p:cNvSpPr>
              <a:spLocks noChangeArrowheads="1"/>
            </p:cNvSpPr>
            <p:nvPr/>
          </p:nvSpPr>
          <p:spPr bwMode="auto">
            <a:xfrm>
              <a:off x="664634" y="6843713"/>
              <a:ext cx="6351"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40" name="Oval 39"/>
            <p:cNvSpPr>
              <a:spLocks noChangeArrowheads="1"/>
            </p:cNvSpPr>
            <p:nvPr/>
          </p:nvSpPr>
          <p:spPr bwMode="auto">
            <a:xfrm>
              <a:off x="645585" y="6911975"/>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41" name="Freeform 40"/>
            <p:cNvSpPr>
              <a:spLocks/>
            </p:cNvSpPr>
            <p:nvPr/>
          </p:nvSpPr>
          <p:spPr bwMode="auto">
            <a:xfrm>
              <a:off x="2277534" y="7108825"/>
              <a:ext cx="721784" cy="671513"/>
            </a:xfrm>
            <a:custGeom>
              <a:avLst/>
              <a:gdLst>
                <a:gd name="T0" fmla="*/ 53 w 117"/>
                <a:gd name="T1" fmla="*/ 43 h 109"/>
                <a:gd name="T2" fmla="*/ 50 w 117"/>
                <a:gd name="T3" fmla="*/ 3 h 109"/>
                <a:gd name="T4" fmla="*/ 61 w 117"/>
                <a:gd name="T5" fmla="*/ 40 h 109"/>
                <a:gd name="T6" fmla="*/ 93 w 117"/>
                <a:gd name="T7" fmla="*/ 27 h 109"/>
                <a:gd name="T8" fmla="*/ 73 w 117"/>
                <a:gd name="T9" fmla="*/ 50 h 109"/>
                <a:gd name="T10" fmla="*/ 111 w 117"/>
                <a:gd name="T11" fmla="*/ 61 h 109"/>
                <a:gd name="T12" fmla="*/ 71 w 117"/>
                <a:gd name="T13" fmla="*/ 62 h 109"/>
                <a:gd name="T14" fmla="*/ 87 w 117"/>
                <a:gd name="T15" fmla="*/ 94 h 109"/>
                <a:gd name="T16" fmla="*/ 61 w 117"/>
                <a:gd name="T17" fmla="*/ 71 h 109"/>
                <a:gd name="T18" fmla="*/ 56 w 117"/>
                <a:gd name="T19" fmla="*/ 106 h 109"/>
                <a:gd name="T20" fmla="*/ 46 w 117"/>
                <a:gd name="T21" fmla="*/ 74 h 109"/>
                <a:gd name="T22" fmla="*/ 12 w 117"/>
                <a:gd name="T23" fmla="*/ 81 h 109"/>
                <a:gd name="T24" fmla="*/ 37 w 117"/>
                <a:gd name="T25" fmla="*/ 64 h 109"/>
                <a:gd name="T26" fmla="*/ 7 w 117"/>
                <a:gd name="T27" fmla="*/ 41 h 109"/>
                <a:gd name="T28" fmla="*/ 44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3" y="43"/>
                  </a:moveTo>
                  <a:cubicBezTo>
                    <a:pt x="37" y="46"/>
                    <a:pt x="32" y="5"/>
                    <a:pt x="50" y="3"/>
                  </a:cubicBezTo>
                  <a:cubicBezTo>
                    <a:pt x="69" y="0"/>
                    <a:pt x="64" y="30"/>
                    <a:pt x="61" y="40"/>
                  </a:cubicBezTo>
                  <a:cubicBezTo>
                    <a:pt x="66" y="32"/>
                    <a:pt x="87" y="9"/>
                    <a:pt x="93" y="27"/>
                  </a:cubicBezTo>
                  <a:cubicBezTo>
                    <a:pt x="97" y="39"/>
                    <a:pt x="80" y="44"/>
                    <a:pt x="73" y="50"/>
                  </a:cubicBezTo>
                  <a:cubicBezTo>
                    <a:pt x="82" y="41"/>
                    <a:pt x="117" y="46"/>
                    <a:pt x="111" y="61"/>
                  </a:cubicBezTo>
                  <a:cubicBezTo>
                    <a:pt x="105" y="74"/>
                    <a:pt x="79" y="65"/>
                    <a:pt x="71" y="62"/>
                  </a:cubicBezTo>
                  <a:cubicBezTo>
                    <a:pt x="80" y="67"/>
                    <a:pt x="107" y="84"/>
                    <a:pt x="87" y="94"/>
                  </a:cubicBezTo>
                  <a:cubicBezTo>
                    <a:pt x="70" y="102"/>
                    <a:pt x="66" y="82"/>
                    <a:pt x="61" y="71"/>
                  </a:cubicBezTo>
                  <a:cubicBezTo>
                    <a:pt x="64" y="81"/>
                    <a:pt x="71" y="103"/>
                    <a:pt x="56" y="106"/>
                  </a:cubicBezTo>
                  <a:cubicBezTo>
                    <a:pt x="41" y="109"/>
                    <a:pt x="35" y="83"/>
                    <a:pt x="46" y="74"/>
                  </a:cubicBezTo>
                  <a:cubicBezTo>
                    <a:pt x="40" y="81"/>
                    <a:pt x="18" y="94"/>
                    <a:pt x="12" y="81"/>
                  </a:cubicBezTo>
                  <a:cubicBezTo>
                    <a:pt x="4" y="67"/>
                    <a:pt x="30" y="67"/>
                    <a:pt x="37" y="64"/>
                  </a:cubicBezTo>
                  <a:cubicBezTo>
                    <a:pt x="28" y="66"/>
                    <a:pt x="0" y="55"/>
                    <a:pt x="7" y="41"/>
                  </a:cubicBezTo>
                  <a:cubicBezTo>
                    <a:pt x="13" y="28"/>
                    <a:pt x="41" y="43"/>
                    <a:pt x="44" y="48"/>
                  </a:cubicBezTo>
                </a:path>
              </a:pathLst>
            </a:custGeom>
            <a:solidFill>
              <a:srgbClr val="FFFFFF"/>
            </a:solidFill>
            <a:ln>
              <a:noFill/>
            </a:ln>
          </p:spPr>
          <p:txBody>
            <a:bodyPr lIns="68580" tIns="34290" rIns="68580" bIns="34290"/>
            <a:lstStyle/>
            <a:p>
              <a:pPr>
                <a:defRPr/>
              </a:pPr>
              <a:endParaRPr lang="zh-CN" altLang="en-US" sz="1350"/>
            </a:p>
          </p:txBody>
        </p:sp>
        <p:sp>
          <p:nvSpPr>
            <p:cNvPr id="42" name="Oval 41"/>
            <p:cNvSpPr>
              <a:spLocks noChangeArrowheads="1"/>
            </p:cNvSpPr>
            <p:nvPr/>
          </p:nvSpPr>
          <p:spPr bwMode="auto">
            <a:xfrm>
              <a:off x="2480734" y="7324725"/>
              <a:ext cx="296333" cy="295275"/>
            </a:xfrm>
            <a:prstGeom prst="ellipse">
              <a:avLst/>
            </a:prstGeom>
            <a:solidFill>
              <a:srgbClr val="440000"/>
            </a:solidFill>
            <a:ln>
              <a:noFill/>
            </a:ln>
          </p:spPr>
          <p:txBody>
            <a:bodyPr lIns="68580" tIns="34290" rIns="68580" bIns="34290"/>
            <a:lstStyle/>
            <a:p>
              <a:pPr>
                <a:defRPr/>
              </a:pPr>
              <a:endParaRPr lang="zh-CN" altLang="en-US" sz="1350"/>
            </a:p>
          </p:txBody>
        </p:sp>
        <p:sp>
          <p:nvSpPr>
            <p:cNvPr id="43" name="Oval 42"/>
            <p:cNvSpPr>
              <a:spLocks noChangeArrowheads="1"/>
            </p:cNvSpPr>
            <p:nvPr/>
          </p:nvSpPr>
          <p:spPr bwMode="auto">
            <a:xfrm>
              <a:off x="2523067" y="7399338"/>
              <a:ext cx="12700" cy="4762"/>
            </a:xfrm>
            <a:prstGeom prst="ellipse">
              <a:avLst/>
            </a:prstGeom>
            <a:solidFill>
              <a:srgbClr val="FFFFFF"/>
            </a:solidFill>
            <a:ln>
              <a:noFill/>
            </a:ln>
          </p:spPr>
          <p:txBody>
            <a:bodyPr lIns="68580" tIns="34290" rIns="68580" bIns="34290"/>
            <a:lstStyle/>
            <a:p>
              <a:pPr>
                <a:defRPr/>
              </a:pPr>
              <a:endParaRPr lang="zh-CN" altLang="en-US" sz="1350"/>
            </a:p>
          </p:txBody>
        </p:sp>
        <p:sp>
          <p:nvSpPr>
            <p:cNvPr id="44" name="Oval 43"/>
            <p:cNvSpPr>
              <a:spLocks noChangeArrowheads="1"/>
            </p:cNvSpPr>
            <p:nvPr/>
          </p:nvSpPr>
          <p:spPr bwMode="auto">
            <a:xfrm>
              <a:off x="2641601" y="7373938"/>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45" name="Oval 44"/>
            <p:cNvSpPr>
              <a:spLocks noChangeArrowheads="1"/>
            </p:cNvSpPr>
            <p:nvPr/>
          </p:nvSpPr>
          <p:spPr bwMode="auto">
            <a:xfrm>
              <a:off x="2611967" y="7429500"/>
              <a:ext cx="10584" cy="6350"/>
            </a:xfrm>
            <a:prstGeom prst="ellipse">
              <a:avLst/>
            </a:prstGeom>
            <a:solidFill>
              <a:srgbClr val="FFFFFF"/>
            </a:solidFill>
            <a:ln>
              <a:noFill/>
            </a:ln>
          </p:spPr>
          <p:txBody>
            <a:bodyPr lIns="68580" tIns="34290" rIns="68580" bIns="34290"/>
            <a:lstStyle/>
            <a:p>
              <a:pPr>
                <a:defRPr/>
              </a:pPr>
              <a:endParaRPr lang="zh-CN" altLang="en-US" sz="1350"/>
            </a:p>
          </p:txBody>
        </p:sp>
        <p:sp>
          <p:nvSpPr>
            <p:cNvPr id="46" name="Oval 45"/>
            <p:cNvSpPr>
              <a:spLocks noChangeArrowheads="1"/>
            </p:cNvSpPr>
            <p:nvPr/>
          </p:nvSpPr>
          <p:spPr bwMode="auto">
            <a:xfrm>
              <a:off x="2726267" y="7423150"/>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47" name="Oval 46"/>
            <p:cNvSpPr>
              <a:spLocks noChangeArrowheads="1"/>
            </p:cNvSpPr>
            <p:nvPr/>
          </p:nvSpPr>
          <p:spPr bwMode="auto">
            <a:xfrm>
              <a:off x="2696634" y="7508875"/>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48" name="Oval 47"/>
            <p:cNvSpPr>
              <a:spLocks noChangeArrowheads="1"/>
            </p:cNvSpPr>
            <p:nvPr/>
          </p:nvSpPr>
          <p:spPr bwMode="auto">
            <a:xfrm>
              <a:off x="2542118" y="7485063"/>
              <a:ext cx="6349"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49" name="Oval 48"/>
            <p:cNvSpPr>
              <a:spLocks noChangeArrowheads="1"/>
            </p:cNvSpPr>
            <p:nvPr/>
          </p:nvSpPr>
          <p:spPr bwMode="auto">
            <a:xfrm>
              <a:off x="2641601" y="7504113"/>
              <a:ext cx="12700" cy="4762"/>
            </a:xfrm>
            <a:prstGeom prst="ellipse">
              <a:avLst/>
            </a:prstGeom>
            <a:solidFill>
              <a:srgbClr val="FFFFFF"/>
            </a:solidFill>
            <a:ln>
              <a:noFill/>
            </a:ln>
          </p:spPr>
          <p:txBody>
            <a:bodyPr lIns="68580" tIns="34290" rIns="68580" bIns="34290"/>
            <a:lstStyle/>
            <a:p>
              <a:pPr>
                <a:defRPr/>
              </a:pPr>
              <a:endParaRPr lang="zh-CN" altLang="en-US" sz="1350"/>
            </a:p>
          </p:txBody>
        </p:sp>
        <p:sp>
          <p:nvSpPr>
            <p:cNvPr id="50" name="Oval 49"/>
            <p:cNvSpPr>
              <a:spLocks noChangeArrowheads="1"/>
            </p:cNvSpPr>
            <p:nvPr/>
          </p:nvSpPr>
          <p:spPr bwMode="auto">
            <a:xfrm>
              <a:off x="2622551" y="7564438"/>
              <a:ext cx="12700"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51" name="Freeform 50"/>
            <p:cNvSpPr>
              <a:spLocks/>
            </p:cNvSpPr>
            <p:nvPr/>
          </p:nvSpPr>
          <p:spPr bwMode="auto">
            <a:xfrm>
              <a:off x="2129367" y="6516688"/>
              <a:ext cx="499533" cy="468312"/>
            </a:xfrm>
            <a:custGeom>
              <a:avLst/>
              <a:gdLst>
                <a:gd name="T0" fmla="*/ 36 w 81"/>
                <a:gd name="T1" fmla="*/ 30 h 76"/>
                <a:gd name="T2" fmla="*/ 34 w 81"/>
                <a:gd name="T3" fmla="*/ 2 h 76"/>
                <a:gd name="T4" fmla="*/ 42 w 81"/>
                <a:gd name="T5" fmla="*/ 28 h 76"/>
                <a:gd name="T6" fmla="*/ 65 w 81"/>
                <a:gd name="T7" fmla="*/ 19 h 76"/>
                <a:gd name="T8" fmla="*/ 50 w 81"/>
                <a:gd name="T9" fmla="*/ 35 h 76"/>
                <a:gd name="T10" fmla="*/ 77 w 81"/>
                <a:gd name="T11" fmla="*/ 42 h 76"/>
                <a:gd name="T12" fmla="*/ 49 w 81"/>
                <a:gd name="T13" fmla="*/ 43 h 76"/>
                <a:gd name="T14" fmla="*/ 60 w 81"/>
                <a:gd name="T15" fmla="*/ 65 h 76"/>
                <a:gd name="T16" fmla="*/ 42 w 81"/>
                <a:gd name="T17" fmla="*/ 50 h 76"/>
                <a:gd name="T18" fmla="*/ 39 w 81"/>
                <a:gd name="T19" fmla="*/ 74 h 76"/>
                <a:gd name="T20" fmla="*/ 31 w 81"/>
                <a:gd name="T21" fmla="*/ 52 h 76"/>
                <a:gd name="T22" fmla="*/ 8 w 81"/>
                <a:gd name="T23" fmla="*/ 56 h 76"/>
                <a:gd name="T24" fmla="*/ 25 w 81"/>
                <a:gd name="T25" fmla="*/ 45 h 76"/>
                <a:gd name="T26" fmla="*/ 4 w 81"/>
                <a:gd name="T27" fmla="*/ 29 h 76"/>
                <a:gd name="T28" fmla="*/ 30 w 81"/>
                <a:gd name="T29"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76">
                  <a:moveTo>
                    <a:pt x="36" y="30"/>
                  </a:moveTo>
                  <a:cubicBezTo>
                    <a:pt x="25" y="32"/>
                    <a:pt x="21" y="4"/>
                    <a:pt x="34" y="2"/>
                  </a:cubicBezTo>
                  <a:cubicBezTo>
                    <a:pt x="48" y="0"/>
                    <a:pt x="44" y="21"/>
                    <a:pt x="42" y="28"/>
                  </a:cubicBezTo>
                  <a:cubicBezTo>
                    <a:pt x="46" y="22"/>
                    <a:pt x="60" y="6"/>
                    <a:pt x="65" y="19"/>
                  </a:cubicBezTo>
                  <a:cubicBezTo>
                    <a:pt x="67" y="27"/>
                    <a:pt x="55" y="31"/>
                    <a:pt x="50" y="35"/>
                  </a:cubicBezTo>
                  <a:cubicBezTo>
                    <a:pt x="56" y="29"/>
                    <a:pt x="81" y="32"/>
                    <a:pt x="77" y="42"/>
                  </a:cubicBezTo>
                  <a:cubicBezTo>
                    <a:pt x="73" y="51"/>
                    <a:pt x="55" y="45"/>
                    <a:pt x="49" y="43"/>
                  </a:cubicBezTo>
                  <a:cubicBezTo>
                    <a:pt x="56" y="47"/>
                    <a:pt x="74" y="58"/>
                    <a:pt x="60" y="65"/>
                  </a:cubicBezTo>
                  <a:cubicBezTo>
                    <a:pt x="48" y="71"/>
                    <a:pt x="45" y="57"/>
                    <a:pt x="42" y="50"/>
                  </a:cubicBezTo>
                  <a:cubicBezTo>
                    <a:pt x="44" y="57"/>
                    <a:pt x="49" y="72"/>
                    <a:pt x="39" y="74"/>
                  </a:cubicBezTo>
                  <a:cubicBezTo>
                    <a:pt x="28" y="76"/>
                    <a:pt x="24" y="58"/>
                    <a:pt x="31" y="52"/>
                  </a:cubicBezTo>
                  <a:cubicBezTo>
                    <a:pt x="27" y="56"/>
                    <a:pt x="12" y="65"/>
                    <a:pt x="8" y="56"/>
                  </a:cubicBezTo>
                  <a:cubicBezTo>
                    <a:pt x="2" y="47"/>
                    <a:pt x="21" y="46"/>
                    <a:pt x="25" y="45"/>
                  </a:cubicBezTo>
                  <a:cubicBezTo>
                    <a:pt x="19" y="46"/>
                    <a:pt x="0" y="38"/>
                    <a:pt x="4" y="29"/>
                  </a:cubicBezTo>
                  <a:cubicBezTo>
                    <a:pt x="9" y="20"/>
                    <a:pt x="28" y="30"/>
                    <a:pt x="30" y="33"/>
                  </a:cubicBezTo>
                </a:path>
              </a:pathLst>
            </a:custGeom>
            <a:solidFill>
              <a:srgbClr val="FFFFFF"/>
            </a:solidFill>
            <a:ln>
              <a:noFill/>
            </a:ln>
          </p:spPr>
          <p:txBody>
            <a:bodyPr lIns="68580" tIns="34290" rIns="68580" bIns="34290"/>
            <a:lstStyle/>
            <a:p>
              <a:pPr>
                <a:defRPr/>
              </a:pPr>
              <a:endParaRPr lang="zh-CN" altLang="en-US" sz="1350"/>
            </a:p>
          </p:txBody>
        </p:sp>
        <p:sp>
          <p:nvSpPr>
            <p:cNvPr id="52" name="Oval 51"/>
            <p:cNvSpPr>
              <a:spLocks noChangeArrowheads="1"/>
            </p:cNvSpPr>
            <p:nvPr/>
          </p:nvSpPr>
          <p:spPr bwMode="auto">
            <a:xfrm>
              <a:off x="2264834" y="6665913"/>
              <a:ext cx="209551" cy="209550"/>
            </a:xfrm>
            <a:prstGeom prst="ellipse">
              <a:avLst/>
            </a:prstGeom>
            <a:solidFill>
              <a:srgbClr val="440000"/>
            </a:solidFill>
            <a:ln>
              <a:noFill/>
            </a:ln>
          </p:spPr>
          <p:txBody>
            <a:bodyPr lIns="68580" tIns="34290" rIns="68580" bIns="34290"/>
            <a:lstStyle/>
            <a:p>
              <a:pPr>
                <a:defRPr/>
              </a:pPr>
              <a:endParaRPr lang="zh-CN" altLang="en-US" sz="1350"/>
            </a:p>
          </p:txBody>
        </p:sp>
        <p:sp>
          <p:nvSpPr>
            <p:cNvPr id="53" name="Oval 52"/>
            <p:cNvSpPr>
              <a:spLocks noChangeArrowheads="1"/>
            </p:cNvSpPr>
            <p:nvPr/>
          </p:nvSpPr>
          <p:spPr bwMode="auto">
            <a:xfrm>
              <a:off x="2302934" y="6719888"/>
              <a:ext cx="2117" cy="6350"/>
            </a:xfrm>
            <a:prstGeom prst="ellipse">
              <a:avLst/>
            </a:prstGeom>
            <a:solidFill>
              <a:srgbClr val="FFFFFF"/>
            </a:solidFill>
            <a:ln>
              <a:noFill/>
            </a:ln>
          </p:spPr>
          <p:txBody>
            <a:bodyPr lIns="68580" tIns="34290" rIns="68580" bIns="34290"/>
            <a:lstStyle/>
            <a:p>
              <a:pPr>
                <a:defRPr/>
              </a:pPr>
              <a:endParaRPr lang="zh-CN" altLang="en-US" sz="1350"/>
            </a:p>
          </p:txBody>
        </p:sp>
        <p:sp>
          <p:nvSpPr>
            <p:cNvPr id="54" name="Oval 53"/>
            <p:cNvSpPr>
              <a:spLocks noChangeArrowheads="1"/>
            </p:cNvSpPr>
            <p:nvPr/>
          </p:nvSpPr>
          <p:spPr bwMode="auto">
            <a:xfrm>
              <a:off x="2377018" y="6702425"/>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55" name="Oval 54"/>
            <p:cNvSpPr>
              <a:spLocks noChangeArrowheads="1"/>
            </p:cNvSpPr>
            <p:nvPr/>
          </p:nvSpPr>
          <p:spPr bwMode="auto">
            <a:xfrm>
              <a:off x="2357967" y="6738938"/>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56" name="Oval 55"/>
            <p:cNvSpPr>
              <a:spLocks noChangeArrowheads="1"/>
            </p:cNvSpPr>
            <p:nvPr/>
          </p:nvSpPr>
          <p:spPr bwMode="auto">
            <a:xfrm>
              <a:off x="2438401" y="6732588"/>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57" name="Oval 56"/>
            <p:cNvSpPr>
              <a:spLocks noChangeArrowheads="1"/>
            </p:cNvSpPr>
            <p:nvPr/>
          </p:nvSpPr>
          <p:spPr bwMode="auto">
            <a:xfrm>
              <a:off x="2419351" y="6794500"/>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58" name="Oval 57"/>
            <p:cNvSpPr>
              <a:spLocks noChangeArrowheads="1"/>
            </p:cNvSpPr>
            <p:nvPr/>
          </p:nvSpPr>
          <p:spPr bwMode="auto">
            <a:xfrm>
              <a:off x="2307167" y="6781800"/>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59" name="Oval 58"/>
            <p:cNvSpPr>
              <a:spLocks noChangeArrowheads="1"/>
            </p:cNvSpPr>
            <p:nvPr/>
          </p:nvSpPr>
          <p:spPr bwMode="auto">
            <a:xfrm>
              <a:off x="2383367" y="6788150"/>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60" name="Oval 59"/>
            <p:cNvSpPr>
              <a:spLocks noChangeArrowheads="1"/>
            </p:cNvSpPr>
            <p:nvPr/>
          </p:nvSpPr>
          <p:spPr bwMode="auto">
            <a:xfrm>
              <a:off x="2370667" y="6837363"/>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61" name="Freeform 60"/>
            <p:cNvSpPr>
              <a:spLocks/>
            </p:cNvSpPr>
            <p:nvPr/>
          </p:nvSpPr>
          <p:spPr bwMode="auto">
            <a:xfrm>
              <a:off x="1297518" y="6061075"/>
              <a:ext cx="692149" cy="647700"/>
            </a:xfrm>
            <a:custGeom>
              <a:avLst/>
              <a:gdLst>
                <a:gd name="T0" fmla="*/ 50 w 112"/>
                <a:gd name="T1" fmla="*/ 42 h 105"/>
                <a:gd name="T2" fmla="*/ 47 w 112"/>
                <a:gd name="T3" fmla="*/ 2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8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2"/>
                  </a:cubicBezTo>
                  <a:cubicBezTo>
                    <a:pt x="66" y="0"/>
                    <a:pt x="60" y="29"/>
                    <a:pt x="58" y="38"/>
                  </a:cubicBezTo>
                  <a:cubicBezTo>
                    <a:pt x="63" y="31"/>
                    <a:pt x="83" y="8"/>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8"/>
                    <a:pt x="58" y="68"/>
                  </a:cubicBezTo>
                  <a:cubicBezTo>
                    <a:pt x="60" y="78"/>
                    <a:pt x="68" y="99"/>
                    <a:pt x="53" y="102"/>
                  </a:cubicBezTo>
                  <a:cubicBezTo>
                    <a:pt x="39" y="105"/>
                    <a:pt x="33" y="80"/>
                    <a:pt x="43" y="71"/>
                  </a:cubicBezTo>
                  <a:cubicBezTo>
                    <a:pt x="38" y="78"/>
                    <a:pt x="17" y="90"/>
                    <a:pt x="11" y="78"/>
                  </a:cubicBezTo>
                  <a:cubicBezTo>
                    <a:pt x="3" y="64"/>
                    <a:pt x="29" y="64"/>
                    <a:pt x="35" y="62"/>
                  </a:cubicBezTo>
                  <a:cubicBezTo>
                    <a:pt x="26" y="63"/>
                    <a:pt x="0" y="52"/>
                    <a:pt x="6" y="40"/>
                  </a:cubicBezTo>
                  <a:cubicBezTo>
                    <a:pt x="12" y="27"/>
                    <a:pt x="39" y="41"/>
                    <a:pt x="42" y="46"/>
                  </a:cubicBezTo>
                </a:path>
              </a:pathLst>
            </a:custGeom>
            <a:solidFill>
              <a:srgbClr val="FFFFFF"/>
            </a:solidFill>
            <a:ln>
              <a:noFill/>
            </a:ln>
          </p:spPr>
          <p:txBody>
            <a:bodyPr lIns="68580" tIns="34290" rIns="68580" bIns="34290"/>
            <a:lstStyle/>
            <a:p>
              <a:pPr>
                <a:defRPr/>
              </a:pPr>
              <a:endParaRPr lang="zh-CN" altLang="en-US" sz="1350"/>
            </a:p>
          </p:txBody>
        </p:sp>
        <p:sp>
          <p:nvSpPr>
            <p:cNvPr id="62" name="Oval 61"/>
            <p:cNvSpPr>
              <a:spLocks noChangeArrowheads="1"/>
            </p:cNvSpPr>
            <p:nvPr/>
          </p:nvSpPr>
          <p:spPr bwMode="auto">
            <a:xfrm>
              <a:off x="1490134" y="6264275"/>
              <a:ext cx="283633" cy="284163"/>
            </a:xfrm>
            <a:prstGeom prst="ellipse">
              <a:avLst/>
            </a:prstGeom>
            <a:solidFill>
              <a:srgbClr val="440000"/>
            </a:solidFill>
            <a:ln>
              <a:noFill/>
            </a:ln>
          </p:spPr>
          <p:txBody>
            <a:bodyPr lIns="68580" tIns="34290" rIns="68580" bIns="34290"/>
            <a:lstStyle/>
            <a:p>
              <a:pPr>
                <a:defRPr/>
              </a:pPr>
              <a:endParaRPr lang="zh-CN" altLang="en-US" sz="1350"/>
            </a:p>
          </p:txBody>
        </p:sp>
        <p:sp>
          <p:nvSpPr>
            <p:cNvPr id="63" name="Oval 62"/>
            <p:cNvSpPr>
              <a:spLocks noChangeArrowheads="1"/>
            </p:cNvSpPr>
            <p:nvPr/>
          </p:nvSpPr>
          <p:spPr bwMode="auto">
            <a:xfrm>
              <a:off x="1532467" y="6338888"/>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64" name="Oval 63"/>
            <p:cNvSpPr>
              <a:spLocks noChangeArrowheads="1"/>
            </p:cNvSpPr>
            <p:nvPr/>
          </p:nvSpPr>
          <p:spPr bwMode="auto">
            <a:xfrm>
              <a:off x="1644651" y="6313488"/>
              <a:ext cx="4233" cy="6350"/>
            </a:xfrm>
            <a:prstGeom prst="ellipse">
              <a:avLst/>
            </a:prstGeom>
            <a:solidFill>
              <a:srgbClr val="FFFFFF"/>
            </a:solidFill>
            <a:ln>
              <a:noFill/>
            </a:ln>
          </p:spPr>
          <p:txBody>
            <a:bodyPr lIns="68580" tIns="34290" rIns="68580" bIns="34290"/>
            <a:lstStyle/>
            <a:p>
              <a:pPr>
                <a:defRPr/>
              </a:pPr>
              <a:endParaRPr lang="zh-CN" altLang="en-US" sz="1350"/>
            </a:p>
          </p:txBody>
        </p:sp>
        <p:sp>
          <p:nvSpPr>
            <p:cNvPr id="65" name="Oval 64"/>
            <p:cNvSpPr>
              <a:spLocks noChangeArrowheads="1"/>
            </p:cNvSpPr>
            <p:nvPr/>
          </p:nvSpPr>
          <p:spPr bwMode="auto">
            <a:xfrm>
              <a:off x="1619251" y="6362700"/>
              <a:ext cx="6349"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66" name="Oval 65"/>
            <p:cNvSpPr>
              <a:spLocks noChangeArrowheads="1"/>
            </p:cNvSpPr>
            <p:nvPr/>
          </p:nvSpPr>
          <p:spPr bwMode="auto">
            <a:xfrm>
              <a:off x="1722967" y="6362700"/>
              <a:ext cx="12700" cy="6350"/>
            </a:xfrm>
            <a:prstGeom prst="ellipse">
              <a:avLst/>
            </a:prstGeom>
            <a:solidFill>
              <a:srgbClr val="FFFFFF"/>
            </a:solidFill>
            <a:ln>
              <a:noFill/>
            </a:ln>
          </p:spPr>
          <p:txBody>
            <a:bodyPr lIns="68580" tIns="34290" rIns="68580" bIns="34290"/>
            <a:lstStyle/>
            <a:p>
              <a:pPr>
                <a:defRPr/>
              </a:pPr>
              <a:endParaRPr lang="zh-CN" altLang="en-US" sz="1350"/>
            </a:p>
          </p:txBody>
        </p:sp>
        <p:sp>
          <p:nvSpPr>
            <p:cNvPr id="67" name="Oval 66"/>
            <p:cNvSpPr>
              <a:spLocks noChangeArrowheads="1"/>
            </p:cNvSpPr>
            <p:nvPr/>
          </p:nvSpPr>
          <p:spPr bwMode="auto">
            <a:xfrm>
              <a:off x="1693334" y="6443663"/>
              <a:ext cx="12700" cy="6350"/>
            </a:xfrm>
            <a:prstGeom prst="ellipse">
              <a:avLst/>
            </a:prstGeom>
            <a:solidFill>
              <a:srgbClr val="FFFFFF"/>
            </a:solidFill>
            <a:ln>
              <a:noFill/>
            </a:ln>
          </p:spPr>
          <p:txBody>
            <a:bodyPr lIns="68580" tIns="34290" rIns="68580" bIns="34290"/>
            <a:lstStyle/>
            <a:p>
              <a:pPr>
                <a:defRPr/>
              </a:pPr>
              <a:endParaRPr lang="zh-CN" altLang="en-US" sz="1350"/>
            </a:p>
          </p:txBody>
        </p:sp>
        <p:sp>
          <p:nvSpPr>
            <p:cNvPr id="68" name="Oval 67"/>
            <p:cNvSpPr>
              <a:spLocks noChangeArrowheads="1"/>
            </p:cNvSpPr>
            <p:nvPr/>
          </p:nvSpPr>
          <p:spPr bwMode="auto">
            <a:xfrm>
              <a:off x="1545167" y="6424613"/>
              <a:ext cx="12700" cy="6350"/>
            </a:xfrm>
            <a:prstGeom prst="ellipse">
              <a:avLst/>
            </a:prstGeom>
            <a:solidFill>
              <a:srgbClr val="FFFFFF"/>
            </a:solidFill>
            <a:ln>
              <a:noFill/>
            </a:ln>
          </p:spPr>
          <p:txBody>
            <a:bodyPr lIns="68580" tIns="34290" rIns="68580" bIns="34290"/>
            <a:lstStyle/>
            <a:p>
              <a:pPr>
                <a:defRPr/>
              </a:pPr>
              <a:endParaRPr lang="zh-CN" altLang="en-US" sz="1350"/>
            </a:p>
          </p:txBody>
        </p:sp>
        <p:sp>
          <p:nvSpPr>
            <p:cNvPr id="69" name="Oval 68"/>
            <p:cNvSpPr>
              <a:spLocks noChangeArrowheads="1"/>
            </p:cNvSpPr>
            <p:nvPr/>
          </p:nvSpPr>
          <p:spPr bwMode="auto">
            <a:xfrm>
              <a:off x="1644651" y="6437313"/>
              <a:ext cx="10583" cy="6350"/>
            </a:xfrm>
            <a:prstGeom prst="ellipse">
              <a:avLst/>
            </a:prstGeom>
            <a:solidFill>
              <a:srgbClr val="FFFFFF"/>
            </a:solidFill>
            <a:ln>
              <a:noFill/>
            </a:ln>
          </p:spPr>
          <p:txBody>
            <a:bodyPr lIns="68580" tIns="34290" rIns="68580" bIns="34290"/>
            <a:lstStyle/>
            <a:p>
              <a:pPr>
                <a:defRPr/>
              </a:pPr>
              <a:endParaRPr lang="zh-CN" altLang="en-US" sz="1350"/>
            </a:p>
          </p:txBody>
        </p:sp>
        <p:sp>
          <p:nvSpPr>
            <p:cNvPr id="70" name="Oval 69"/>
            <p:cNvSpPr>
              <a:spLocks noChangeArrowheads="1"/>
            </p:cNvSpPr>
            <p:nvPr/>
          </p:nvSpPr>
          <p:spPr bwMode="auto">
            <a:xfrm>
              <a:off x="1625601" y="6499225"/>
              <a:ext cx="12700" cy="11113"/>
            </a:xfrm>
            <a:prstGeom prst="ellipse">
              <a:avLst/>
            </a:prstGeom>
            <a:solidFill>
              <a:srgbClr val="FFFFFF"/>
            </a:solidFill>
            <a:ln>
              <a:noFill/>
            </a:ln>
          </p:spPr>
          <p:txBody>
            <a:bodyPr lIns="68580" tIns="34290" rIns="68580" bIns="34290"/>
            <a:lstStyle/>
            <a:p>
              <a:pPr>
                <a:defRPr/>
              </a:pPr>
              <a:endParaRPr lang="zh-CN" altLang="en-US" sz="1350"/>
            </a:p>
          </p:txBody>
        </p:sp>
        <p:sp>
          <p:nvSpPr>
            <p:cNvPr id="71" name="Freeform 70"/>
            <p:cNvSpPr>
              <a:spLocks/>
            </p:cNvSpPr>
            <p:nvPr/>
          </p:nvSpPr>
          <p:spPr bwMode="auto">
            <a:xfrm>
              <a:off x="929218" y="7910513"/>
              <a:ext cx="457200" cy="393700"/>
            </a:xfrm>
            <a:custGeom>
              <a:avLst/>
              <a:gdLst>
                <a:gd name="T0" fmla="*/ 0 w 74"/>
                <a:gd name="T1" fmla="*/ 7 h 64"/>
                <a:gd name="T2" fmla="*/ 74 w 74"/>
                <a:gd name="T3" fmla="*/ 64 h 64"/>
                <a:gd name="T4" fmla="*/ 0 w 74"/>
                <a:gd name="T5" fmla="*/ 7 h 64"/>
              </a:gdLst>
              <a:ahLst/>
              <a:cxnLst>
                <a:cxn ang="0">
                  <a:pos x="T0" y="T1"/>
                </a:cxn>
                <a:cxn ang="0">
                  <a:pos x="T2" y="T3"/>
                </a:cxn>
                <a:cxn ang="0">
                  <a:pos x="T4" y="T5"/>
                </a:cxn>
              </a:cxnLst>
              <a:rect l="0" t="0" r="r" b="b"/>
              <a:pathLst>
                <a:path w="74" h="64">
                  <a:moveTo>
                    <a:pt x="0" y="7"/>
                  </a:moveTo>
                  <a:cubicBezTo>
                    <a:pt x="74" y="64"/>
                    <a:pt x="74" y="64"/>
                    <a:pt x="74" y="64"/>
                  </a:cubicBezTo>
                  <a:cubicBezTo>
                    <a:pt x="73" y="57"/>
                    <a:pt x="58" y="0"/>
                    <a:pt x="0" y="7"/>
                  </a:cubicBezTo>
                  <a:close/>
                </a:path>
              </a:pathLst>
            </a:custGeom>
            <a:solidFill>
              <a:srgbClr val="2BA400"/>
            </a:solidFill>
            <a:ln>
              <a:noFill/>
            </a:ln>
          </p:spPr>
          <p:txBody>
            <a:bodyPr lIns="68580" tIns="34290" rIns="68580" bIns="34290"/>
            <a:lstStyle/>
            <a:p>
              <a:pPr>
                <a:defRPr/>
              </a:pPr>
              <a:endParaRPr lang="zh-CN" altLang="en-US" sz="1350"/>
            </a:p>
          </p:txBody>
        </p:sp>
        <p:sp>
          <p:nvSpPr>
            <p:cNvPr id="72" name="Freeform 71"/>
            <p:cNvSpPr>
              <a:spLocks/>
            </p:cNvSpPr>
            <p:nvPr/>
          </p:nvSpPr>
          <p:spPr bwMode="auto">
            <a:xfrm>
              <a:off x="903818" y="7953375"/>
              <a:ext cx="482600" cy="431800"/>
            </a:xfrm>
            <a:custGeom>
              <a:avLst/>
              <a:gdLst>
                <a:gd name="T0" fmla="*/ 4 w 78"/>
                <a:gd name="T1" fmla="*/ 0 h 70"/>
                <a:gd name="T2" fmla="*/ 0 w 78"/>
                <a:gd name="T3" fmla="*/ 1 h 70"/>
                <a:gd name="T4" fmla="*/ 78 w 78"/>
                <a:gd name="T5" fmla="*/ 58 h 70"/>
                <a:gd name="T6" fmla="*/ 78 w 78"/>
                <a:gd name="T7" fmla="*/ 57 h 70"/>
                <a:gd name="T8" fmla="*/ 4 w 78"/>
                <a:gd name="T9" fmla="*/ 0 h 70"/>
              </a:gdLst>
              <a:ahLst/>
              <a:cxnLst>
                <a:cxn ang="0">
                  <a:pos x="T0" y="T1"/>
                </a:cxn>
                <a:cxn ang="0">
                  <a:pos x="T2" y="T3"/>
                </a:cxn>
                <a:cxn ang="0">
                  <a:pos x="T4" y="T5"/>
                </a:cxn>
                <a:cxn ang="0">
                  <a:pos x="T6" y="T7"/>
                </a:cxn>
                <a:cxn ang="0">
                  <a:pos x="T8" y="T9"/>
                </a:cxn>
              </a:cxnLst>
              <a:rect l="0" t="0" r="r" b="b"/>
              <a:pathLst>
                <a:path w="78" h="70">
                  <a:moveTo>
                    <a:pt x="4" y="0"/>
                  </a:moveTo>
                  <a:cubicBezTo>
                    <a:pt x="3" y="1"/>
                    <a:pt x="1" y="1"/>
                    <a:pt x="0" y="1"/>
                  </a:cubicBezTo>
                  <a:cubicBezTo>
                    <a:pt x="0" y="1"/>
                    <a:pt x="16" y="70"/>
                    <a:pt x="78" y="58"/>
                  </a:cubicBezTo>
                  <a:cubicBezTo>
                    <a:pt x="78" y="58"/>
                    <a:pt x="78" y="57"/>
                    <a:pt x="78" y="57"/>
                  </a:cubicBezTo>
                  <a:lnTo>
                    <a:pt x="4" y="0"/>
                  </a:lnTo>
                  <a:close/>
                </a:path>
              </a:pathLst>
            </a:custGeom>
            <a:solidFill>
              <a:srgbClr val="236000"/>
            </a:solidFill>
            <a:ln>
              <a:noFill/>
            </a:ln>
          </p:spPr>
          <p:txBody>
            <a:bodyPr lIns="68580" tIns="34290" rIns="68580" bIns="34290"/>
            <a:lstStyle/>
            <a:p>
              <a:pPr>
                <a:defRPr/>
              </a:pPr>
              <a:endParaRPr lang="zh-CN" altLang="en-US" sz="1350"/>
            </a:p>
          </p:txBody>
        </p:sp>
        <p:sp>
          <p:nvSpPr>
            <p:cNvPr id="73" name="Freeform 72"/>
            <p:cNvSpPr>
              <a:spLocks/>
            </p:cNvSpPr>
            <p:nvPr/>
          </p:nvSpPr>
          <p:spPr bwMode="auto">
            <a:xfrm>
              <a:off x="154518" y="7183438"/>
              <a:ext cx="455083" cy="393700"/>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3" y="57"/>
                    <a:pt x="58" y="0"/>
                    <a:pt x="0" y="8"/>
                  </a:cubicBezTo>
                  <a:close/>
                </a:path>
              </a:pathLst>
            </a:custGeom>
            <a:solidFill>
              <a:srgbClr val="2BA400"/>
            </a:solidFill>
            <a:ln>
              <a:noFill/>
            </a:ln>
          </p:spPr>
          <p:txBody>
            <a:bodyPr lIns="68580" tIns="34290" rIns="68580" bIns="34290"/>
            <a:lstStyle/>
            <a:p>
              <a:pPr>
                <a:defRPr/>
              </a:pPr>
              <a:endParaRPr lang="zh-CN" altLang="en-US" sz="1350"/>
            </a:p>
          </p:txBody>
        </p:sp>
        <p:sp>
          <p:nvSpPr>
            <p:cNvPr id="74" name="Freeform 73"/>
            <p:cNvSpPr>
              <a:spLocks/>
            </p:cNvSpPr>
            <p:nvPr/>
          </p:nvSpPr>
          <p:spPr bwMode="auto">
            <a:xfrm>
              <a:off x="129118" y="7232650"/>
              <a:ext cx="486833" cy="425450"/>
            </a:xfrm>
            <a:custGeom>
              <a:avLst/>
              <a:gdLst>
                <a:gd name="T0" fmla="*/ 4 w 79"/>
                <a:gd name="T1" fmla="*/ 0 h 69"/>
                <a:gd name="T2" fmla="*/ 0 w 79"/>
                <a:gd name="T3" fmla="*/ 1 h 69"/>
                <a:gd name="T4" fmla="*/ 79 w 79"/>
                <a:gd name="T5" fmla="*/ 57 h 69"/>
                <a:gd name="T6" fmla="*/ 78 w 79"/>
                <a:gd name="T7" fmla="*/ 56 h 69"/>
                <a:gd name="T8" fmla="*/ 4 w 79"/>
                <a:gd name="T9" fmla="*/ 0 h 69"/>
              </a:gdLst>
              <a:ahLst/>
              <a:cxnLst>
                <a:cxn ang="0">
                  <a:pos x="T0" y="T1"/>
                </a:cxn>
                <a:cxn ang="0">
                  <a:pos x="T2" y="T3"/>
                </a:cxn>
                <a:cxn ang="0">
                  <a:pos x="T4" y="T5"/>
                </a:cxn>
                <a:cxn ang="0">
                  <a:pos x="T6" y="T7"/>
                </a:cxn>
                <a:cxn ang="0">
                  <a:pos x="T8" y="T9"/>
                </a:cxn>
              </a:cxnLst>
              <a:rect l="0" t="0" r="r" b="b"/>
              <a:pathLst>
                <a:path w="79" h="69">
                  <a:moveTo>
                    <a:pt x="4" y="0"/>
                  </a:moveTo>
                  <a:cubicBezTo>
                    <a:pt x="3" y="0"/>
                    <a:pt x="2" y="0"/>
                    <a:pt x="0" y="1"/>
                  </a:cubicBezTo>
                  <a:cubicBezTo>
                    <a:pt x="0" y="1"/>
                    <a:pt x="16" y="69"/>
                    <a:pt x="79" y="57"/>
                  </a:cubicBezTo>
                  <a:cubicBezTo>
                    <a:pt x="79" y="57"/>
                    <a:pt x="79" y="57"/>
                    <a:pt x="78" y="56"/>
                  </a:cubicBezTo>
                  <a:lnTo>
                    <a:pt x="4" y="0"/>
                  </a:lnTo>
                  <a:close/>
                </a:path>
              </a:pathLst>
            </a:custGeom>
            <a:solidFill>
              <a:srgbClr val="236000"/>
            </a:solidFill>
            <a:ln>
              <a:noFill/>
            </a:ln>
          </p:spPr>
          <p:txBody>
            <a:bodyPr lIns="68580" tIns="34290" rIns="68580" bIns="34290"/>
            <a:lstStyle/>
            <a:p>
              <a:pPr>
                <a:defRPr/>
              </a:pPr>
              <a:endParaRPr lang="zh-CN" altLang="en-US" sz="1350"/>
            </a:p>
          </p:txBody>
        </p:sp>
        <p:sp>
          <p:nvSpPr>
            <p:cNvPr id="75" name="Freeform 74"/>
            <p:cNvSpPr>
              <a:spLocks/>
            </p:cNvSpPr>
            <p:nvPr/>
          </p:nvSpPr>
          <p:spPr bwMode="auto">
            <a:xfrm>
              <a:off x="1883834" y="7239000"/>
              <a:ext cx="463551" cy="393700"/>
            </a:xfrm>
            <a:custGeom>
              <a:avLst/>
              <a:gdLst>
                <a:gd name="T0" fmla="*/ 0 w 75"/>
                <a:gd name="T1" fmla="*/ 7 h 64"/>
                <a:gd name="T2" fmla="*/ 75 w 75"/>
                <a:gd name="T3" fmla="*/ 64 h 64"/>
                <a:gd name="T4" fmla="*/ 0 w 75"/>
                <a:gd name="T5" fmla="*/ 7 h 64"/>
              </a:gdLst>
              <a:ahLst/>
              <a:cxnLst>
                <a:cxn ang="0">
                  <a:pos x="T0" y="T1"/>
                </a:cxn>
                <a:cxn ang="0">
                  <a:pos x="T2" y="T3"/>
                </a:cxn>
                <a:cxn ang="0">
                  <a:pos x="T4" y="T5"/>
                </a:cxn>
              </a:cxnLst>
              <a:rect l="0" t="0" r="r" b="b"/>
              <a:pathLst>
                <a:path w="75" h="64">
                  <a:moveTo>
                    <a:pt x="0" y="7"/>
                  </a:moveTo>
                  <a:cubicBezTo>
                    <a:pt x="75" y="64"/>
                    <a:pt x="75" y="64"/>
                    <a:pt x="75" y="64"/>
                  </a:cubicBezTo>
                  <a:cubicBezTo>
                    <a:pt x="73" y="57"/>
                    <a:pt x="58" y="0"/>
                    <a:pt x="0" y="7"/>
                  </a:cubicBezTo>
                  <a:close/>
                </a:path>
              </a:pathLst>
            </a:custGeom>
            <a:solidFill>
              <a:srgbClr val="2BA400"/>
            </a:solidFill>
            <a:ln>
              <a:noFill/>
            </a:ln>
          </p:spPr>
          <p:txBody>
            <a:bodyPr lIns="68580" tIns="34290" rIns="68580" bIns="34290"/>
            <a:lstStyle/>
            <a:p>
              <a:pPr>
                <a:defRPr/>
              </a:pPr>
              <a:endParaRPr lang="zh-CN" altLang="en-US" sz="1350"/>
            </a:p>
          </p:txBody>
        </p:sp>
        <p:sp>
          <p:nvSpPr>
            <p:cNvPr id="76" name="Freeform 75"/>
            <p:cNvSpPr>
              <a:spLocks/>
            </p:cNvSpPr>
            <p:nvPr/>
          </p:nvSpPr>
          <p:spPr bwMode="auto">
            <a:xfrm>
              <a:off x="1864785" y="7281863"/>
              <a:ext cx="482600" cy="431800"/>
            </a:xfrm>
            <a:custGeom>
              <a:avLst/>
              <a:gdLst>
                <a:gd name="T0" fmla="*/ 3 w 78"/>
                <a:gd name="T1" fmla="*/ 0 h 70"/>
                <a:gd name="T2" fmla="*/ 0 w 78"/>
                <a:gd name="T3" fmla="*/ 1 h 70"/>
                <a:gd name="T4" fmla="*/ 78 w 78"/>
                <a:gd name="T5" fmla="*/ 57 h 70"/>
                <a:gd name="T6" fmla="*/ 78 w 78"/>
                <a:gd name="T7" fmla="*/ 57 h 70"/>
                <a:gd name="T8" fmla="*/ 3 w 78"/>
                <a:gd name="T9" fmla="*/ 0 h 70"/>
              </a:gdLst>
              <a:ahLst/>
              <a:cxnLst>
                <a:cxn ang="0">
                  <a:pos x="T0" y="T1"/>
                </a:cxn>
                <a:cxn ang="0">
                  <a:pos x="T2" y="T3"/>
                </a:cxn>
                <a:cxn ang="0">
                  <a:pos x="T4" y="T5"/>
                </a:cxn>
                <a:cxn ang="0">
                  <a:pos x="T6" y="T7"/>
                </a:cxn>
                <a:cxn ang="0">
                  <a:pos x="T8" y="T9"/>
                </a:cxn>
              </a:cxnLst>
              <a:rect l="0" t="0" r="r" b="b"/>
              <a:pathLst>
                <a:path w="78" h="70">
                  <a:moveTo>
                    <a:pt x="3" y="0"/>
                  </a:moveTo>
                  <a:cubicBezTo>
                    <a:pt x="2" y="0"/>
                    <a:pt x="1" y="0"/>
                    <a:pt x="0" y="1"/>
                  </a:cubicBezTo>
                  <a:cubicBezTo>
                    <a:pt x="0" y="1"/>
                    <a:pt x="15" y="70"/>
                    <a:pt x="78" y="57"/>
                  </a:cubicBezTo>
                  <a:cubicBezTo>
                    <a:pt x="78" y="57"/>
                    <a:pt x="78" y="57"/>
                    <a:pt x="78" y="57"/>
                  </a:cubicBezTo>
                  <a:lnTo>
                    <a:pt x="3" y="0"/>
                  </a:lnTo>
                  <a:close/>
                </a:path>
              </a:pathLst>
            </a:custGeom>
            <a:solidFill>
              <a:srgbClr val="236000"/>
            </a:solidFill>
            <a:ln>
              <a:noFill/>
            </a:ln>
          </p:spPr>
          <p:txBody>
            <a:bodyPr lIns="68580" tIns="34290" rIns="68580" bIns="34290"/>
            <a:lstStyle/>
            <a:p>
              <a:pPr>
                <a:defRPr/>
              </a:pPr>
              <a:endParaRPr lang="zh-CN" altLang="en-US" sz="1350"/>
            </a:p>
          </p:txBody>
        </p:sp>
        <p:sp>
          <p:nvSpPr>
            <p:cNvPr id="77" name="Freeform 76"/>
            <p:cNvSpPr>
              <a:spLocks/>
            </p:cNvSpPr>
            <p:nvPr/>
          </p:nvSpPr>
          <p:spPr bwMode="auto">
            <a:xfrm>
              <a:off x="645585" y="7423150"/>
              <a:ext cx="406400" cy="406400"/>
            </a:xfrm>
            <a:custGeom>
              <a:avLst/>
              <a:gdLst>
                <a:gd name="T0" fmla="*/ 66 w 66"/>
                <a:gd name="T1" fmla="*/ 0 h 66"/>
                <a:gd name="T2" fmla="*/ 0 w 66"/>
                <a:gd name="T3" fmla="*/ 66 h 66"/>
                <a:gd name="T4" fmla="*/ 66 w 66"/>
                <a:gd name="T5" fmla="*/ 0 h 66"/>
              </a:gdLst>
              <a:ahLst/>
              <a:cxnLst>
                <a:cxn ang="0">
                  <a:pos x="T0" y="T1"/>
                </a:cxn>
                <a:cxn ang="0">
                  <a:pos x="T2" y="T3"/>
                </a:cxn>
                <a:cxn ang="0">
                  <a:pos x="T4" y="T5"/>
                </a:cxn>
              </a:cxnLst>
              <a:rect l="0" t="0" r="r" b="b"/>
              <a:pathLst>
                <a:path w="66" h="66">
                  <a:moveTo>
                    <a:pt x="66" y="0"/>
                  </a:moveTo>
                  <a:cubicBezTo>
                    <a:pt x="0" y="66"/>
                    <a:pt x="0" y="66"/>
                    <a:pt x="0" y="66"/>
                  </a:cubicBezTo>
                  <a:cubicBezTo>
                    <a:pt x="1" y="59"/>
                    <a:pt x="7" y="0"/>
                    <a:pt x="66" y="0"/>
                  </a:cubicBezTo>
                  <a:close/>
                </a:path>
              </a:pathLst>
            </a:custGeom>
            <a:solidFill>
              <a:srgbClr val="2BA400"/>
            </a:solidFill>
            <a:ln>
              <a:noFill/>
            </a:ln>
          </p:spPr>
          <p:txBody>
            <a:bodyPr lIns="68580" tIns="34290" rIns="68580" bIns="34290"/>
            <a:lstStyle/>
            <a:p>
              <a:pPr>
                <a:defRPr/>
              </a:pPr>
              <a:endParaRPr lang="zh-CN" altLang="en-US" sz="1350"/>
            </a:p>
          </p:txBody>
        </p:sp>
        <p:sp>
          <p:nvSpPr>
            <p:cNvPr id="78" name="Freeform 77"/>
            <p:cNvSpPr>
              <a:spLocks/>
            </p:cNvSpPr>
            <p:nvPr/>
          </p:nvSpPr>
          <p:spPr bwMode="auto">
            <a:xfrm>
              <a:off x="645585" y="7423150"/>
              <a:ext cx="425449" cy="431800"/>
            </a:xfrm>
            <a:custGeom>
              <a:avLst/>
              <a:gdLst>
                <a:gd name="T0" fmla="*/ 66 w 69"/>
                <a:gd name="T1" fmla="*/ 0 h 70"/>
                <a:gd name="T2" fmla="*/ 69 w 69"/>
                <a:gd name="T3" fmla="*/ 0 h 70"/>
                <a:gd name="T4" fmla="*/ 0 w 69"/>
                <a:gd name="T5" fmla="*/ 67 h 70"/>
                <a:gd name="T6" fmla="*/ 0 w 69"/>
                <a:gd name="T7" fmla="*/ 66 h 70"/>
                <a:gd name="T8" fmla="*/ 66 w 69"/>
                <a:gd name="T9" fmla="*/ 0 h 70"/>
              </a:gdLst>
              <a:ahLst/>
              <a:cxnLst>
                <a:cxn ang="0">
                  <a:pos x="T0" y="T1"/>
                </a:cxn>
                <a:cxn ang="0">
                  <a:pos x="T2" y="T3"/>
                </a:cxn>
                <a:cxn ang="0">
                  <a:pos x="T4" y="T5"/>
                </a:cxn>
                <a:cxn ang="0">
                  <a:pos x="T6" y="T7"/>
                </a:cxn>
                <a:cxn ang="0">
                  <a:pos x="T8" y="T9"/>
                </a:cxn>
              </a:cxnLst>
              <a:rect l="0" t="0" r="r" b="b"/>
              <a:pathLst>
                <a:path w="69" h="70">
                  <a:moveTo>
                    <a:pt x="66" y="0"/>
                  </a:moveTo>
                  <a:cubicBezTo>
                    <a:pt x="67" y="0"/>
                    <a:pt x="68" y="0"/>
                    <a:pt x="69" y="0"/>
                  </a:cubicBezTo>
                  <a:cubicBezTo>
                    <a:pt x="69" y="0"/>
                    <a:pt x="64" y="70"/>
                    <a:pt x="0" y="67"/>
                  </a:cubicBezTo>
                  <a:cubicBezTo>
                    <a:pt x="0" y="67"/>
                    <a:pt x="0" y="67"/>
                    <a:pt x="0" y="66"/>
                  </a:cubicBezTo>
                  <a:lnTo>
                    <a:pt x="66" y="0"/>
                  </a:lnTo>
                  <a:close/>
                </a:path>
              </a:pathLst>
            </a:custGeom>
            <a:solidFill>
              <a:srgbClr val="236000"/>
            </a:solidFill>
            <a:ln>
              <a:noFill/>
            </a:ln>
          </p:spPr>
          <p:txBody>
            <a:bodyPr lIns="68580" tIns="34290" rIns="68580" bIns="34290"/>
            <a:lstStyle/>
            <a:p>
              <a:pPr>
                <a:defRPr/>
              </a:pPr>
              <a:endParaRPr lang="zh-CN" altLang="en-US" sz="1350"/>
            </a:p>
          </p:txBody>
        </p:sp>
        <p:sp>
          <p:nvSpPr>
            <p:cNvPr id="79" name="Freeform 78"/>
            <p:cNvSpPr>
              <a:spLocks/>
            </p:cNvSpPr>
            <p:nvPr/>
          </p:nvSpPr>
          <p:spPr bwMode="auto">
            <a:xfrm>
              <a:off x="1722967" y="6627813"/>
              <a:ext cx="406400" cy="412750"/>
            </a:xfrm>
            <a:custGeom>
              <a:avLst/>
              <a:gdLst>
                <a:gd name="T0" fmla="*/ 66 w 66"/>
                <a:gd name="T1" fmla="*/ 0 h 67"/>
                <a:gd name="T2" fmla="*/ 0 w 66"/>
                <a:gd name="T3" fmla="*/ 67 h 67"/>
                <a:gd name="T4" fmla="*/ 66 w 66"/>
                <a:gd name="T5" fmla="*/ 0 h 67"/>
              </a:gdLst>
              <a:ahLst/>
              <a:cxnLst>
                <a:cxn ang="0">
                  <a:pos x="T0" y="T1"/>
                </a:cxn>
                <a:cxn ang="0">
                  <a:pos x="T2" y="T3"/>
                </a:cxn>
                <a:cxn ang="0">
                  <a:pos x="T4" y="T5"/>
                </a:cxn>
              </a:cxnLst>
              <a:rect l="0" t="0" r="r" b="b"/>
              <a:pathLst>
                <a:path w="66" h="67">
                  <a:moveTo>
                    <a:pt x="66" y="0"/>
                  </a:moveTo>
                  <a:cubicBezTo>
                    <a:pt x="0" y="67"/>
                    <a:pt x="0" y="67"/>
                    <a:pt x="0" y="67"/>
                  </a:cubicBezTo>
                  <a:cubicBezTo>
                    <a:pt x="0" y="60"/>
                    <a:pt x="7" y="1"/>
                    <a:pt x="66" y="0"/>
                  </a:cubicBezTo>
                  <a:close/>
                </a:path>
              </a:pathLst>
            </a:custGeom>
            <a:solidFill>
              <a:srgbClr val="2BA400"/>
            </a:solidFill>
            <a:ln>
              <a:noFill/>
            </a:ln>
          </p:spPr>
          <p:txBody>
            <a:bodyPr lIns="68580" tIns="34290" rIns="68580" bIns="34290"/>
            <a:lstStyle/>
            <a:p>
              <a:pPr>
                <a:defRPr/>
              </a:pPr>
              <a:endParaRPr lang="zh-CN" altLang="en-US" sz="1350"/>
            </a:p>
          </p:txBody>
        </p:sp>
        <p:sp>
          <p:nvSpPr>
            <p:cNvPr id="80" name="Freeform 79"/>
            <p:cNvSpPr>
              <a:spLocks/>
            </p:cNvSpPr>
            <p:nvPr/>
          </p:nvSpPr>
          <p:spPr bwMode="auto">
            <a:xfrm>
              <a:off x="1722967" y="6627813"/>
              <a:ext cx="425451" cy="438150"/>
            </a:xfrm>
            <a:custGeom>
              <a:avLst/>
              <a:gdLst>
                <a:gd name="T0" fmla="*/ 66 w 69"/>
                <a:gd name="T1" fmla="*/ 0 h 71"/>
                <a:gd name="T2" fmla="*/ 69 w 69"/>
                <a:gd name="T3" fmla="*/ 0 h 71"/>
                <a:gd name="T4" fmla="*/ 0 w 69"/>
                <a:gd name="T5" fmla="*/ 67 h 71"/>
                <a:gd name="T6" fmla="*/ 0 w 69"/>
                <a:gd name="T7" fmla="*/ 67 h 71"/>
                <a:gd name="T8" fmla="*/ 66 w 69"/>
                <a:gd name="T9" fmla="*/ 0 h 71"/>
              </a:gdLst>
              <a:ahLst/>
              <a:cxnLst>
                <a:cxn ang="0">
                  <a:pos x="T0" y="T1"/>
                </a:cxn>
                <a:cxn ang="0">
                  <a:pos x="T2" y="T3"/>
                </a:cxn>
                <a:cxn ang="0">
                  <a:pos x="T4" y="T5"/>
                </a:cxn>
                <a:cxn ang="0">
                  <a:pos x="T6" y="T7"/>
                </a:cxn>
                <a:cxn ang="0">
                  <a:pos x="T8" y="T9"/>
                </a:cxn>
              </a:cxnLst>
              <a:rect l="0" t="0" r="r" b="b"/>
              <a:pathLst>
                <a:path w="69" h="71">
                  <a:moveTo>
                    <a:pt x="66" y="0"/>
                  </a:moveTo>
                  <a:cubicBezTo>
                    <a:pt x="67" y="0"/>
                    <a:pt x="68" y="0"/>
                    <a:pt x="69" y="0"/>
                  </a:cubicBezTo>
                  <a:cubicBezTo>
                    <a:pt x="69" y="0"/>
                    <a:pt x="64" y="71"/>
                    <a:pt x="0" y="67"/>
                  </a:cubicBezTo>
                  <a:cubicBezTo>
                    <a:pt x="0" y="67"/>
                    <a:pt x="0" y="67"/>
                    <a:pt x="0" y="67"/>
                  </a:cubicBezTo>
                  <a:lnTo>
                    <a:pt x="66" y="0"/>
                  </a:lnTo>
                  <a:close/>
                </a:path>
              </a:pathLst>
            </a:custGeom>
            <a:solidFill>
              <a:srgbClr val="236000"/>
            </a:solidFill>
            <a:ln>
              <a:noFill/>
            </a:ln>
          </p:spPr>
          <p:txBody>
            <a:bodyPr lIns="68580" tIns="34290" rIns="68580" bIns="34290"/>
            <a:lstStyle/>
            <a:p>
              <a:pPr>
                <a:defRPr/>
              </a:pPr>
              <a:endParaRPr lang="zh-CN" altLang="en-US" sz="1350"/>
            </a:p>
          </p:txBody>
        </p:sp>
        <p:sp>
          <p:nvSpPr>
            <p:cNvPr id="81" name="Freeform 80"/>
            <p:cNvSpPr>
              <a:spLocks/>
            </p:cNvSpPr>
            <p:nvPr/>
          </p:nvSpPr>
          <p:spPr bwMode="auto">
            <a:xfrm>
              <a:off x="2635251" y="7664450"/>
              <a:ext cx="522816" cy="528638"/>
            </a:xfrm>
            <a:custGeom>
              <a:avLst/>
              <a:gdLst>
                <a:gd name="T0" fmla="*/ 85 w 85"/>
                <a:gd name="T1" fmla="*/ 0 h 86"/>
                <a:gd name="T2" fmla="*/ 0 w 85"/>
                <a:gd name="T3" fmla="*/ 86 h 86"/>
                <a:gd name="T4" fmla="*/ 85 w 85"/>
                <a:gd name="T5" fmla="*/ 0 h 86"/>
              </a:gdLst>
              <a:ahLst/>
              <a:cxnLst>
                <a:cxn ang="0">
                  <a:pos x="T0" y="T1"/>
                </a:cxn>
                <a:cxn ang="0">
                  <a:pos x="T2" y="T3"/>
                </a:cxn>
                <a:cxn ang="0">
                  <a:pos x="T4" y="T5"/>
                </a:cxn>
              </a:cxnLst>
              <a:rect l="0" t="0" r="r" b="b"/>
              <a:pathLst>
                <a:path w="85" h="86">
                  <a:moveTo>
                    <a:pt x="85" y="0"/>
                  </a:moveTo>
                  <a:cubicBezTo>
                    <a:pt x="0" y="86"/>
                    <a:pt x="0" y="86"/>
                    <a:pt x="0" y="86"/>
                  </a:cubicBezTo>
                  <a:cubicBezTo>
                    <a:pt x="1" y="76"/>
                    <a:pt x="10" y="1"/>
                    <a:pt x="85" y="0"/>
                  </a:cubicBezTo>
                  <a:close/>
                </a:path>
              </a:pathLst>
            </a:custGeom>
            <a:solidFill>
              <a:srgbClr val="2BA400"/>
            </a:solidFill>
            <a:ln>
              <a:noFill/>
            </a:ln>
          </p:spPr>
          <p:txBody>
            <a:bodyPr lIns="68580" tIns="34290" rIns="68580" bIns="34290"/>
            <a:lstStyle/>
            <a:p>
              <a:pPr>
                <a:defRPr/>
              </a:pPr>
              <a:endParaRPr lang="zh-CN" altLang="en-US" sz="1350"/>
            </a:p>
          </p:txBody>
        </p:sp>
        <p:sp>
          <p:nvSpPr>
            <p:cNvPr id="82" name="Freeform 81"/>
            <p:cNvSpPr>
              <a:spLocks/>
            </p:cNvSpPr>
            <p:nvPr/>
          </p:nvSpPr>
          <p:spPr bwMode="auto">
            <a:xfrm>
              <a:off x="2635251" y="7664450"/>
              <a:ext cx="554567" cy="560388"/>
            </a:xfrm>
            <a:custGeom>
              <a:avLst/>
              <a:gdLst>
                <a:gd name="T0" fmla="*/ 85 w 90"/>
                <a:gd name="T1" fmla="*/ 0 h 91"/>
                <a:gd name="T2" fmla="*/ 90 w 90"/>
                <a:gd name="T3" fmla="*/ 0 h 91"/>
                <a:gd name="T4" fmla="*/ 0 w 90"/>
                <a:gd name="T5" fmla="*/ 86 h 91"/>
                <a:gd name="T6" fmla="*/ 0 w 90"/>
                <a:gd name="T7" fmla="*/ 86 h 91"/>
                <a:gd name="T8" fmla="*/ 85 w 90"/>
                <a:gd name="T9" fmla="*/ 0 h 91"/>
              </a:gdLst>
              <a:ahLst/>
              <a:cxnLst>
                <a:cxn ang="0">
                  <a:pos x="T0" y="T1"/>
                </a:cxn>
                <a:cxn ang="0">
                  <a:pos x="T2" y="T3"/>
                </a:cxn>
                <a:cxn ang="0">
                  <a:pos x="T4" y="T5"/>
                </a:cxn>
                <a:cxn ang="0">
                  <a:pos x="T6" y="T7"/>
                </a:cxn>
                <a:cxn ang="0">
                  <a:pos x="T8" y="T9"/>
                </a:cxn>
              </a:cxnLst>
              <a:rect l="0" t="0" r="r" b="b"/>
              <a:pathLst>
                <a:path w="90" h="91">
                  <a:moveTo>
                    <a:pt x="85" y="0"/>
                  </a:moveTo>
                  <a:cubicBezTo>
                    <a:pt x="86" y="0"/>
                    <a:pt x="88" y="0"/>
                    <a:pt x="90" y="0"/>
                  </a:cubicBezTo>
                  <a:cubicBezTo>
                    <a:pt x="90" y="0"/>
                    <a:pt x="82" y="91"/>
                    <a:pt x="0" y="86"/>
                  </a:cubicBezTo>
                  <a:cubicBezTo>
                    <a:pt x="0" y="86"/>
                    <a:pt x="0" y="86"/>
                    <a:pt x="0" y="86"/>
                  </a:cubicBezTo>
                  <a:lnTo>
                    <a:pt x="85" y="0"/>
                  </a:lnTo>
                  <a:close/>
                </a:path>
              </a:pathLst>
            </a:custGeom>
            <a:solidFill>
              <a:srgbClr val="236000"/>
            </a:solidFill>
            <a:ln>
              <a:noFill/>
            </a:ln>
          </p:spPr>
          <p:txBody>
            <a:bodyPr lIns="68580" tIns="34290" rIns="68580" bIns="34290"/>
            <a:lstStyle/>
            <a:p>
              <a:pPr>
                <a:defRPr/>
              </a:pPr>
              <a:endParaRPr lang="zh-CN" altLang="en-US" sz="1350"/>
            </a:p>
          </p:txBody>
        </p:sp>
        <p:sp>
          <p:nvSpPr>
            <p:cNvPr id="83" name="Freeform 82"/>
            <p:cNvSpPr>
              <a:spLocks/>
            </p:cNvSpPr>
            <p:nvPr/>
          </p:nvSpPr>
          <p:spPr bwMode="auto">
            <a:xfrm>
              <a:off x="10972800" y="7404100"/>
              <a:ext cx="29633" cy="1177925"/>
            </a:xfrm>
            <a:custGeom>
              <a:avLst/>
              <a:gdLst>
                <a:gd name="T0" fmla="*/ 5 w 5"/>
                <a:gd name="T1" fmla="*/ 5 h 191"/>
                <a:gd name="T2" fmla="*/ 2 w 5"/>
                <a:gd name="T3" fmla="*/ 0 h 191"/>
                <a:gd name="T4" fmla="*/ 0 w 5"/>
                <a:gd name="T5" fmla="*/ 5 h 191"/>
                <a:gd name="T6" fmla="*/ 0 w 5"/>
                <a:gd name="T7" fmla="*/ 191 h 191"/>
                <a:gd name="T8" fmla="*/ 5 w 5"/>
                <a:gd name="T9" fmla="*/ 191 h 191"/>
                <a:gd name="T10" fmla="*/ 5 w 5"/>
                <a:gd name="T11" fmla="*/ 5 h 191"/>
              </a:gdLst>
              <a:ahLst/>
              <a:cxnLst>
                <a:cxn ang="0">
                  <a:pos x="T0" y="T1"/>
                </a:cxn>
                <a:cxn ang="0">
                  <a:pos x="T2" y="T3"/>
                </a:cxn>
                <a:cxn ang="0">
                  <a:pos x="T4" y="T5"/>
                </a:cxn>
                <a:cxn ang="0">
                  <a:pos x="T6" y="T7"/>
                </a:cxn>
                <a:cxn ang="0">
                  <a:pos x="T8" y="T9"/>
                </a:cxn>
                <a:cxn ang="0">
                  <a:pos x="T10" y="T11"/>
                </a:cxn>
              </a:cxnLst>
              <a:rect l="0" t="0" r="r" b="b"/>
              <a:pathLst>
                <a:path w="5" h="191">
                  <a:moveTo>
                    <a:pt x="5" y="5"/>
                  </a:moveTo>
                  <a:cubicBezTo>
                    <a:pt x="5" y="2"/>
                    <a:pt x="4" y="0"/>
                    <a:pt x="2" y="0"/>
                  </a:cubicBezTo>
                  <a:cubicBezTo>
                    <a:pt x="1" y="0"/>
                    <a:pt x="0" y="2"/>
                    <a:pt x="0" y="5"/>
                  </a:cubicBezTo>
                  <a:cubicBezTo>
                    <a:pt x="0" y="191"/>
                    <a:pt x="0" y="191"/>
                    <a:pt x="0" y="191"/>
                  </a:cubicBezTo>
                  <a:cubicBezTo>
                    <a:pt x="5" y="191"/>
                    <a:pt x="5" y="191"/>
                    <a:pt x="5" y="191"/>
                  </a:cubicBezTo>
                  <a:lnTo>
                    <a:pt x="5" y="5"/>
                  </a:lnTo>
                  <a:close/>
                </a:path>
              </a:pathLst>
            </a:custGeom>
            <a:solidFill>
              <a:srgbClr val="359A00"/>
            </a:solidFill>
            <a:ln>
              <a:noFill/>
            </a:ln>
          </p:spPr>
          <p:txBody>
            <a:bodyPr lIns="68580" tIns="34290" rIns="68580" bIns="34290"/>
            <a:lstStyle/>
            <a:p>
              <a:pPr>
                <a:defRPr/>
              </a:pPr>
              <a:endParaRPr lang="zh-CN" altLang="en-US" sz="1350"/>
            </a:p>
          </p:txBody>
        </p:sp>
        <p:sp>
          <p:nvSpPr>
            <p:cNvPr id="84" name="Freeform 83"/>
            <p:cNvSpPr>
              <a:spLocks/>
            </p:cNvSpPr>
            <p:nvPr/>
          </p:nvSpPr>
          <p:spPr bwMode="auto">
            <a:xfrm>
              <a:off x="11857567" y="7521575"/>
              <a:ext cx="38100" cy="1060450"/>
            </a:xfrm>
            <a:custGeom>
              <a:avLst/>
              <a:gdLst>
                <a:gd name="T0" fmla="*/ 6 w 6"/>
                <a:gd name="T1" fmla="*/ 4 h 172"/>
                <a:gd name="T2" fmla="*/ 3 w 6"/>
                <a:gd name="T3" fmla="*/ 0 h 172"/>
                <a:gd name="T4" fmla="*/ 0 w 6"/>
                <a:gd name="T5" fmla="*/ 4 h 172"/>
                <a:gd name="T6" fmla="*/ 0 w 6"/>
                <a:gd name="T7" fmla="*/ 172 h 172"/>
                <a:gd name="T8" fmla="*/ 6 w 6"/>
                <a:gd name="T9" fmla="*/ 172 h 172"/>
                <a:gd name="T10" fmla="*/ 6 w 6"/>
                <a:gd name="T11" fmla="*/ 4 h 172"/>
              </a:gdLst>
              <a:ahLst/>
              <a:cxnLst>
                <a:cxn ang="0">
                  <a:pos x="T0" y="T1"/>
                </a:cxn>
                <a:cxn ang="0">
                  <a:pos x="T2" y="T3"/>
                </a:cxn>
                <a:cxn ang="0">
                  <a:pos x="T4" y="T5"/>
                </a:cxn>
                <a:cxn ang="0">
                  <a:pos x="T6" y="T7"/>
                </a:cxn>
                <a:cxn ang="0">
                  <a:pos x="T8" y="T9"/>
                </a:cxn>
                <a:cxn ang="0">
                  <a:pos x="T10" y="T11"/>
                </a:cxn>
              </a:cxnLst>
              <a:rect l="0" t="0" r="r" b="b"/>
              <a:pathLst>
                <a:path w="6" h="172">
                  <a:moveTo>
                    <a:pt x="6" y="4"/>
                  </a:moveTo>
                  <a:cubicBezTo>
                    <a:pt x="6" y="2"/>
                    <a:pt x="5" y="0"/>
                    <a:pt x="3" y="0"/>
                  </a:cubicBezTo>
                  <a:cubicBezTo>
                    <a:pt x="2" y="0"/>
                    <a:pt x="0" y="2"/>
                    <a:pt x="0" y="4"/>
                  </a:cubicBezTo>
                  <a:cubicBezTo>
                    <a:pt x="0" y="172"/>
                    <a:pt x="0" y="172"/>
                    <a:pt x="0" y="172"/>
                  </a:cubicBezTo>
                  <a:cubicBezTo>
                    <a:pt x="6" y="172"/>
                    <a:pt x="6" y="172"/>
                    <a:pt x="6" y="172"/>
                  </a:cubicBezTo>
                  <a:lnTo>
                    <a:pt x="6" y="4"/>
                  </a:lnTo>
                  <a:close/>
                </a:path>
              </a:pathLst>
            </a:custGeom>
            <a:solidFill>
              <a:srgbClr val="359A00"/>
            </a:solidFill>
            <a:ln>
              <a:noFill/>
            </a:ln>
          </p:spPr>
          <p:txBody>
            <a:bodyPr lIns="68580" tIns="34290" rIns="68580" bIns="34290"/>
            <a:lstStyle/>
            <a:p>
              <a:pPr>
                <a:defRPr/>
              </a:pPr>
              <a:endParaRPr lang="zh-CN" altLang="en-US" sz="1350"/>
            </a:p>
          </p:txBody>
        </p:sp>
        <p:sp>
          <p:nvSpPr>
            <p:cNvPr id="85" name="Freeform 84"/>
            <p:cNvSpPr>
              <a:spLocks/>
            </p:cNvSpPr>
            <p:nvPr/>
          </p:nvSpPr>
          <p:spPr bwMode="auto">
            <a:xfrm>
              <a:off x="10041467" y="7472363"/>
              <a:ext cx="38100" cy="1109662"/>
            </a:xfrm>
            <a:custGeom>
              <a:avLst/>
              <a:gdLst>
                <a:gd name="T0" fmla="*/ 6 w 6"/>
                <a:gd name="T1" fmla="*/ 4 h 180"/>
                <a:gd name="T2" fmla="*/ 3 w 6"/>
                <a:gd name="T3" fmla="*/ 0 h 180"/>
                <a:gd name="T4" fmla="*/ 0 w 6"/>
                <a:gd name="T5" fmla="*/ 4 h 180"/>
                <a:gd name="T6" fmla="*/ 0 w 6"/>
                <a:gd name="T7" fmla="*/ 180 h 180"/>
                <a:gd name="T8" fmla="*/ 6 w 6"/>
                <a:gd name="T9" fmla="*/ 180 h 180"/>
                <a:gd name="T10" fmla="*/ 6 w 6"/>
                <a:gd name="T11" fmla="*/ 4 h 180"/>
              </a:gdLst>
              <a:ahLst/>
              <a:cxnLst>
                <a:cxn ang="0">
                  <a:pos x="T0" y="T1"/>
                </a:cxn>
                <a:cxn ang="0">
                  <a:pos x="T2" y="T3"/>
                </a:cxn>
                <a:cxn ang="0">
                  <a:pos x="T4" y="T5"/>
                </a:cxn>
                <a:cxn ang="0">
                  <a:pos x="T6" y="T7"/>
                </a:cxn>
                <a:cxn ang="0">
                  <a:pos x="T8" y="T9"/>
                </a:cxn>
                <a:cxn ang="0">
                  <a:pos x="T10" y="T11"/>
                </a:cxn>
              </a:cxnLst>
              <a:rect l="0" t="0" r="r" b="b"/>
              <a:pathLst>
                <a:path w="6" h="180">
                  <a:moveTo>
                    <a:pt x="6" y="4"/>
                  </a:moveTo>
                  <a:cubicBezTo>
                    <a:pt x="6" y="2"/>
                    <a:pt x="5" y="0"/>
                    <a:pt x="3" y="0"/>
                  </a:cubicBezTo>
                  <a:cubicBezTo>
                    <a:pt x="2" y="0"/>
                    <a:pt x="0" y="2"/>
                    <a:pt x="0" y="4"/>
                  </a:cubicBezTo>
                  <a:cubicBezTo>
                    <a:pt x="0" y="180"/>
                    <a:pt x="0" y="180"/>
                    <a:pt x="0" y="180"/>
                  </a:cubicBezTo>
                  <a:cubicBezTo>
                    <a:pt x="6" y="180"/>
                    <a:pt x="6" y="180"/>
                    <a:pt x="6" y="180"/>
                  </a:cubicBezTo>
                  <a:lnTo>
                    <a:pt x="6" y="4"/>
                  </a:lnTo>
                  <a:close/>
                </a:path>
              </a:pathLst>
            </a:custGeom>
            <a:solidFill>
              <a:srgbClr val="359A00"/>
            </a:solidFill>
            <a:ln>
              <a:noFill/>
            </a:ln>
          </p:spPr>
          <p:txBody>
            <a:bodyPr lIns="68580" tIns="34290" rIns="68580" bIns="34290"/>
            <a:lstStyle/>
            <a:p>
              <a:pPr>
                <a:defRPr/>
              </a:pPr>
              <a:endParaRPr lang="zh-CN" altLang="en-US" sz="1350"/>
            </a:p>
          </p:txBody>
        </p:sp>
        <p:sp>
          <p:nvSpPr>
            <p:cNvPr id="86" name="Freeform 85"/>
            <p:cNvSpPr>
              <a:spLocks/>
            </p:cNvSpPr>
            <p:nvPr/>
          </p:nvSpPr>
          <p:spPr bwMode="auto">
            <a:xfrm>
              <a:off x="11605684" y="6899275"/>
              <a:ext cx="38100" cy="1682750"/>
            </a:xfrm>
            <a:custGeom>
              <a:avLst/>
              <a:gdLst>
                <a:gd name="T0" fmla="*/ 6 w 6"/>
                <a:gd name="T1" fmla="*/ 4 h 273"/>
                <a:gd name="T2" fmla="*/ 3 w 6"/>
                <a:gd name="T3" fmla="*/ 0 h 273"/>
                <a:gd name="T4" fmla="*/ 0 w 6"/>
                <a:gd name="T5" fmla="*/ 4 h 273"/>
                <a:gd name="T6" fmla="*/ 0 w 6"/>
                <a:gd name="T7" fmla="*/ 273 h 273"/>
                <a:gd name="T8" fmla="*/ 6 w 6"/>
                <a:gd name="T9" fmla="*/ 273 h 273"/>
                <a:gd name="T10" fmla="*/ 6 w 6"/>
                <a:gd name="T11" fmla="*/ 4 h 273"/>
              </a:gdLst>
              <a:ahLst/>
              <a:cxnLst>
                <a:cxn ang="0">
                  <a:pos x="T0" y="T1"/>
                </a:cxn>
                <a:cxn ang="0">
                  <a:pos x="T2" y="T3"/>
                </a:cxn>
                <a:cxn ang="0">
                  <a:pos x="T4" y="T5"/>
                </a:cxn>
                <a:cxn ang="0">
                  <a:pos x="T6" y="T7"/>
                </a:cxn>
                <a:cxn ang="0">
                  <a:pos x="T8" y="T9"/>
                </a:cxn>
                <a:cxn ang="0">
                  <a:pos x="T10" y="T11"/>
                </a:cxn>
              </a:cxnLst>
              <a:rect l="0" t="0" r="r" b="b"/>
              <a:pathLst>
                <a:path w="6" h="273">
                  <a:moveTo>
                    <a:pt x="6" y="4"/>
                  </a:moveTo>
                  <a:cubicBezTo>
                    <a:pt x="6" y="2"/>
                    <a:pt x="5" y="0"/>
                    <a:pt x="3" y="0"/>
                  </a:cubicBezTo>
                  <a:cubicBezTo>
                    <a:pt x="2" y="0"/>
                    <a:pt x="0" y="2"/>
                    <a:pt x="0" y="4"/>
                  </a:cubicBezTo>
                  <a:cubicBezTo>
                    <a:pt x="0" y="273"/>
                    <a:pt x="0" y="273"/>
                    <a:pt x="0" y="273"/>
                  </a:cubicBezTo>
                  <a:cubicBezTo>
                    <a:pt x="6" y="273"/>
                    <a:pt x="6" y="273"/>
                    <a:pt x="6" y="273"/>
                  </a:cubicBezTo>
                  <a:lnTo>
                    <a:pt x="6" y="4"/>
                  </a:lnTo>
                  <a:close/>
                </a:path>
              </a:pathLst>
            </a:custGeom>
            <a:solidFill>
              <a:srgbClr val="359A00"/>
            </a:solidFill>
            <a:ln>
              <a:noFill/>
            </a:ln>
          </p:spPr>
          <p:txBody>
            <a:bodyPr lIns="68580" tIns="34290" rIns="68580" bIns="34290"/>
            <a:lstStyle/>
            <a:p>
              <a:pPr>
                <a:defRPr/>
              </a:pPr>
              <a:endParaRPr lang="zh-CN" altLang="en-US" sz="1350"/>
            </a:p>
          </p:txBody>
        </p:sp>
        <p:sp>
          <p:nvSpPr>
            <p:cNvPr id="87" name="Freeform 86"/>
            <p:cNvSpPr>
              <a:spLocks/>
            </p:cNvSpPr>
            <p:nvPr/>
          </p:nvSpPr>
          <p:spPr bwMode="auto">
            <a:xfrm>
              <a:off x="11273367" y="6486525"/>
              <a:ext cx="715433" cy="671513"/>
            </a:xfrm>
            <a:custGeom>
              <a:avLst/>
              <a:gdLst>
                <a:gd name="T0" fmla="*/ 52 w 116"/>
                <a:gd name="T1" fmla="*/ 44 h 109"/>
                <a:gd name="T2" fmla="*/ 49 w 116"/>
                <a:gd name="T3" fmla="*/ 3 h 109"/>
                <a:gd name="T4" fmla="*/ 61 w 116"/>
                <a:gd name="T5" fmla="*/ 40 h 109"/>
                <a:gd name="T6" fmla="*/ 92 w 116"/>
                <a:gd name="T7" fmla="*/ 27 h 109"/>
                <a:gd name="T8" fmla="*/ 72 w 116"/>
                <a:gd name="T9" fmla="*/ 50 h 109"/>
                <a:gd name="T10" fmla="*/ 110 w 116"/>
                <a:gd name="T11" fmla="*/ 61 h 109"/>
                <a:gd name="T12" fmla="*/ 70 w 116"/>
                <a:gd name="T13" fmla="*/ 62 h 109"/>
                <a:gd name="T14" fmla="*/ 86 w 116"/>
                <a:gd name="T15" fmla="*/ 94 h 109"/>
                <a:gd name="T16" fmla="*/ 60 w 116"/>
                <a:gd name="T17" fmla="*/ 71 h 109"/>
                <a:gd name="T18" fmla="*/ 55 w 116"/>
                <a:gd name="T19" fmla="*/ 106 h 109"/>
                <a:gd name="T20" fmla="*/ 45 w 116"/>
                <a:gd name="T21" fmla="*/ 74 h 109"/>
                <a:gd name="T22" fmla="*/ 11 w 116"/>
                <a:gd name="T23" fmla="*/ 81 h 109"/>
                <a:gd name="T24" fmla="*/ 36 w 116"/>
                <a:gd name="T25" fmla="*/ 65 h 109"/>
                <a:gd name="T26" fmla="*/ 6 w 116"/>
                <a:gd name="T27" fmla="*/ 42 h 109"/>
                <a:gd name="T28" fmla="*/ 43 w 116"/>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09">
                  <a:moveTo>
                    <a:pt x="52" y="44"/>
                  </a:moveTo>
                  <a:cubicBezTo>
                    <a:pt x="36" y="46"/>
                    <a:pt x="31" y="6"/>
                    <a:pt x="49" y="3"/>
                  </a:cubicBezTo>
                  <a:cubicBezTo>
                    <a:pt x="68" y="0"/>
                    <a:pt x="63" y="30"/>
                    <a:pt x="61" y="40"/>
                  </a:cubicBezTo>
                  <a:cubicBezTo>
                    <a:pt x="65" y="32"/>
                    <a:pt x="86" y="9"/>
                    <a:pt x="92" y="27"/>
                  </a:cubicBezTo>
                  <a:cubicBezTo>
                    <a:pt x="96" y="39"/>
                    <a:pt x="79" y="45"/>
                    <a:pt x="72" y="50"/>
                  </a:cubicBezTo>
                  <a:cubicBezTo>
                    <a:pt x="81" y="42"/>
                    <a:pt x="116" y="46"/>
                    <a:pt x="110" y="61"/>
                  </a:cubicBezTo>
                  <a:cubicBezTo>
                    <a:pt x="105" y="74"/>
                    <a:pt x="78" y="65"/>
                    <a:pt x="70" y="62"/>
                  </a:cubicBezTo>
                  <a:cubicBezTo>
                    <a:pt x="80" y="68"/>
                    <a:pt x="106" y="84"/>
                    <a:pt x="86" y="94"/>
                  </a:cubicBezTo>
                  <a:cubicBezTo>
                    <a:pt x="69" y="103"/>
                    <a:pt x="65" y="82"/>
                    <a:pt x="60" y="71"/>
                  </a:cubicBezTo>
                  <a:cubicBezTo>
                    <a:pt x="63" y="82"/>
                    <a:pt x="70" y="103"/>
                    <a:pt x="55" y="106"/>
                  </a:cubicBezTo>
                  <a:cubicBezTo>
                    <a:pt x="41" y="109"/>
                    <a:pt x="35" y="83"/>
                    <a:pt x="45" y="74"/>
                  </a:cubicBezTo>
                  <a:cubicBezTo>
                    <a:pt x="39" y="81"/>
                    <a:pt x="18" y="94"/>
                    <a:pt x="11" y="81"/>
                  </a:cubicBezTo>
                  <a:cubicBezTo>
                    <a:pt x="3" y="67"/>
                    <a:pt x="30" y="67"/>
                    <a:pt x="36" y="65"/>
                  </a:cubicBezTo>
                  <a:cubicBezTo>
                    <a:pt x="27" y="66"/>
                    <a:pt x="0" y="55"/>
                    <a:pt x="6" y="42"/>
                  </a:cubicBezTo>
                  <a:cubicBezTo>
                    <a:pt x="13" y="29"/>
                    <a:pt x="40" y="43"/>
                    <a:pt x="43" y="48"/>
                  </a:cubicBezTo>
                </a:path>
              </a:pathLst>
            </a:custGeom>
            <a:solidFill>
              <a:srgbClr val="FFFFFF"/>
            </a:solidFill>
            <a:ln>
              <a:noFill/>
            </a:ln>
          </p:spPr>
          <p:txBody>
            <a:bodyPr lIns="68580" tIns="34290" rIns="68580" bIns="34290"/>
            <a:lstStyle/>
            <a:p>
              <a:pPr>
                <a:defRPr/>
              </a:pPr>
              <a:endParaRPr lang="zh-CN" altLang="en-US" sz="1350"/>
            </a:p>
          </p:txBody>
        </p:sp>
        <p:sp>
          <p:nvSpPr>
            <p:cNvPr id="88" name="Oval 87"/>
            <p:cNvSpPr>
              <a:spLocks noChangeArrowheads="1"/>
            </p:cNvSpPr>
            <p:nvPr/>
          </p:nvSpPr>
          <p:spPr bwMode="auto">
            <a:xfrm>
              <a:off x="11470218" y="6702425"/>
              <a:ext cx="296333" cy="295275"/>
            </a:xfrm>
            <a:prstGeom prst="ellipse">
              <a:avLst/>
            </a:prstGeom>
            <a:solidFill>
              <a:srgbClr val="440000"/>
            </a:solidFill>
            <a:ln>
              <a:noFill/>
            </a:ln>
          </p:spPr>
          <p:txBody>
            <a:bodyPr lIns="68580" tIns="34290" rIns="68580" bIns="34290"/>
            <a:lstStyle/>
            <a:p>
              <a:pPr>
                <a:defRPr/>
              </a:pPr>
              <a:endParaRPr lang="zh-CN" altLang="en-US" sz="1350"/>
            </a:p>
          </p:txBody>
        </p:sp>
        <p:sp>
          <p:nvSpPr>
            <p:cNvPr id="89" name="Oval 88"/>
            <p:cNvSpPr>
              <a:spLocks noChangeArrowheads="1"/>
            </p:cNvSpPr>
            <p:nvPr/>
          </p:nvSpPr>
          <p:spPr bwMode="auto">
            <a:xfrm>
              <a:off x="11514667" y="6775450"/>
              <a:ext cx="12700" cy="6350"/>
            </a:xfrm>
            <a:prstGeom prst="ellipse">
              <a:avLst/>
            </a:prstGeom>
            <a:solidFill>
              <a:srgbClr val="FFFFFF"/>
            </a:solidFill>
            <a:ln>
              <a:noFill/>
            </a:ln>
          </p:spPr>
          <p:txBody>
            <a:bodyPr lIns="68580" tIns="34290" rIns="68580" bIns="34290"/>
            <a:lstStyle/>
            <a:p>
              <a:pPr>
                <a:defRPr/>
              </a:pPr>
              <a:endParaRPr lang="zh-CN" altLang="en-US" sz="1350"/>
            </a:p>
          </p:txBody>
        </p:sp>
        <p:sp>
          <p:nvSpPr>
            <p:cNvPr id="90" name="Oval 89"/>
            <p:cNvSpPr>
              <a:spLocks noChangeArrowheads="1"/>
            </p:cNvSpPr>
            <p:nvPr/>
          </p:nvSpPr>
          <p:spPr bwMode="auto">
            <a:xfrm>
              <a:off x="11631084" y="6751638"/>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91" name="Oval 90"/>
            <p:cNvSpPr>
              <a:spLocks noChangeArrowheads="1"/>
            </p:cNvSpPr>
            <p:nvPr/>
          </p:nvSpPr>
          <p:spPr bwMode="auto">
            <a:xfrm>
              <a:off x="11605684" y="6807200"/>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92" name="Oval 91"/>
            <p:cNvSpPr>
              <a:spLocks noChangeArrowheads="1"/>
            </p:cNvSpPr>
            <p:nvPr/>
          </p:nvSpPr>
          <p:spPr bwMode="auto">
            <a:xfrm>
              <a:off x="11717867" y="6800850"/>
              <a:ext cx="6351"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93" name="Oval 92"/>
            <p:cNvSpPr>
              <a:spLocks noChangeArrowheads="1"/>
            </p:cNvSpPr>
            <p:nvPr/>
          </p:nvSpPr>
          <p:spPr bwMode="auto">
            <a:xfrm>
              <a:off x="11686118" y="6886575"/>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94" name="Oval 93"/>
            <p:cNvSpPr>
              <a:spLocks noChangeArrowheads="1"/>
            </p:cNvSpPr>
            <p:nvPr/>
          </p:nvSpPr>
          <p:spPr bwMode="auto">
            <a:xfrm>
              <a:off x="11533718" y="6862763"/>
              <a:ext cx="6349"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95" name="Oval 94"/>
            <p:cNvSpPr>
              <a:spLocks noChangeArrowheads="1"/>
            </p:cNvSpPr>
            <p:nvPr/>
          </p:nvSpPr>
          <p:spPr bwMode="auto">
            <a:xfrm>
              <a:off x="11631084" y="6880225"/>
              <a:ext cx="12700" cy="6350"/>
            </a:xfrm>
            <a:prstGeom prst="ellipse">
              <a:avLst/>
            </a:prstGeom>
            <a:solidFill>
              <a:srgbClr val="FFFFFF"/>
            </a:solidFill>
            <a:ln>
              <a:noFill/>
            </a:ln>
          </p:spPr>
          <p:txBody>
            <a:bodyPr lIns="68580" tIns="34290" rIns="68580" bIns="34290"/>
            <a:lstStyle/>
            <a:p>
              <a:pPr>
                <a:defRPr/>
              </a:pPr>
              <a:endParaRPr lang="zh-CN" altLang="en-US" sz="1350"/>
            </a:p>
          </p:txBody>
        </p:sp>
        <p:sp>
          <p:nvSpPr>
            <p:cNvPr id="96" name="Oval 95"/>
            <p:cNvSpPr>
              <a:spLocks noChangeArrowheads="1"/>
            </p:cNvSpPr>
            <p:nvPr/>
          </p:nvSpPr>
          <p:spPr bwMode="auto">
            <a:xfrm>
              <a:off x="11612034" y="6948488"/>
              <a:ext cx="12700" cy="6350"/>
            </a:xfrm>
            <a:prstGeom prst="ellipse">
              <a:avLst/>
            </a:prstGeom>
            <a:solidFill>
              <a:srgbClr val="FFFFFF"/>
            </a:solidFill>
            <a:ln>
              <a:noFill/>
            </a:ln>
          </p:spPr>
          <p:txBody>
            <a:bodyPr lIns="68580" tIns="34290" rIns="68580" bIns="34290"/>
            <a:lstStyle/>
            <a:p>
              <a:pPr>
                <a:defRPr/>
              </a:pPr>
              <a:endParaRPr lang="zh-CN" altLang="en-US" sz="1350"/>
            </a:p>
          </p:txBody>
        </p:sp>
        <p:sp>
          <p:nvSpPr>
            <p:cNvPr id="97" name="Freeform 96"/>
            <p:cNvSpPr>
              <a:spLocks/>
            </p:cNvSpPr>
            <p:nvPr/>
          </p:nvSpPr>
          <p:spPr bwMode="auto">
            <a:xfrm>
              <a:off x="11982451" y="7435850"/>
              <a:ext cx="12700" cy="12700"/>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1"/>
                    <a:pt x="0" y="2"/>
                  </a:cubicBezTo>
                  <a:cubicBezTo>
                    <a:pt x="1" y="2"/>
                    <a:pt x="1" y="1"/>
                    <a:pt x="2" y="0"/>
                  </a:cubicBezTo>
                  <a:close/>
                </a:path>
              </a:pathLst>
            </a:custGeom>
            <a:solidFill>
              <a:srgbClr val="FFFFFF"/>
            </a:solidFill>
            <a:ln>
              <a:noFill/>
            </a:ln>
          </p:spPr>
          <p:txBody>
            <a:bodyPr lIns="68580" tIns="34290" rIns="68580" bIns="34290"/>
            <a:lstStyle/>
            <a:p>
              <a:pPr>
                <a:defRPr/>
              </a:pPr>
              <a:endParaRPr lang="zh-CN" altLang="en-US" sz="1350"/>
            </a:p>
          </p:txBody>
        </p:sp>
        <p:sp>
          <p:nvSpPr>
            <p:cNvPr id="98" name="Freeform 97"/>
            <p:cNvSpPr>
              <a:spLocks/>
            </p:cNvSpPr>
            <p:nvPr/>
          </p:nvSpPr>
          <p:spPr bwMode="auto">
            <a:xfrm>
              <a:off x="11552767" y="7151688"/>
              <a:ext cx="645584" cy="641350"/>
            </a:xfrm>
            <a:custGeom>
              <a:avLst/>
              <a:gdLst>
                <a:gd name="T0" fmla="*/ 72 w 105"/>
                <a:gd name="T1" fmla="*/ 46 h 104"/>
                <a:gd name="T2" fmla="*/ 70 w 105"/>
                <a:gd name="T3" fmla="*/ 48 h 104"/>
                <a:gd name="T4" fmla="*/ 72 w 105"/>
                <a:gd name="T5" fmla="*/ 46 h 104"/>
                <a:gd name="T6" fmla="*/ 90 w 105"/>
                <a:gd name="T7" fmla="*/ 26 h 104"/>
                <a:gd name="T8" fmla="*/ 59 w 105"/>
                <a:gd name="T9" fmla="*/ 38 h 104"/>
                <a:gd name="T10" fmla="*/ 48 w 105"/>
                <a:gd name="T11" fmla="*/ 2 h 104"/>
                <a:gd name="T12" fmla="*/ 51 w 105"/>
                <a:gd name="T13" fmla="*/ 42 h 104"/>
                <a:gd name="T14" fmla="*/ 42 w 105"/>
                <a:gd name="T15" fmla="*/ 46 h 104"/>
                <a:gd name="T16" fmla="*/ 7 w 105"/>
                <a:gd name="T17" fmla="*/ 40 h 104"/>
                <a:gd name="T18" fmla="*/ 36 w 105"/>
                <a:gd name="T19" fmla="*/ 62 h 104"/>
                <a:gd name="T20" fmla="*/ 11 w 105"/>
                <a:gd name="T21" fmla="*/ 78 h 104"/>
                <a:gd name="T22" fmla="*/ 44 w 105"/>
                <a:gd name="T23" fmla="*/ 71 h 104"/>
                <a:gd name="T24" fmla="*/ 54 w 105"/>
                <a:gd name="T25" fmla="*/ 102 h 104"/>
                <a:gd name="T26" fmla="*/ 59 w 105"/>
                <a:gd name="T27" fmla="*/ 68 h 104"/>
                <a:gd name="T28" fmla="*/ 83 w 105"/>
                <a:gd name="T29" fmla="*/ 90 h 104"/>
                <a:gd name="T30" fmla="*/ 68 w 105"/>
                <a:gd name="T31" fmla="*/ 59 h 104"/>
                <a:gd name="T32" fmla="*/ 105 w 105"/>
                <a:gd name="T33" fmla="*/ 61 h 104"/>
                <a:gd name="T34" fmla="*/ 105 w 105"/>
                <a:gd name="T35" fmla="*/ 50 h 104"/>
                <a:gd name="T36" fmla="*/ 72 w 105"/>
                <a:gd name="T37" fmla="*/ 4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5" h="104">
                  <a:moveTo>
                    <a:pt x="72" y="46"/>
                  </a:moveTo>
                  <a:cubicBezTo>
                    <a:pt x="71" y="47"/>
                    <a:pt x="71" y="48"/>
                    <a:pt x="70" y="48"/>
                  </a:cubicBezTo>
                  <a:cubicBezTo>
                    <a:pt x="71" y="47"/>
                    <a:pt x="71" y="47"/>
                    <a:pt x="72" y="46"/>
                  </a:cubicBezTo>
                  <a:cubicBezTo>
                    <a:pt x="79" y="41"/>
                    <a:pt x="93" y="36"/>
                    <a:pt x="90" y="26"/>
                  </a:cubicBezTo>
                  <a:cubicBezTo>
                    <a:pt x="84" y="8"/>
                    <a:pt x="63" y="30"/>
                    <a:pt x="59" y="38"/>
                  </a:cubicBezTo>
                  <a:cubicBezTo>
                    <a:pt x="61" y="29"/>
                    <a:pt x="66" y="0"/>
                    <a:pt x="48" y="2"/>
                  </a:cubicBezTo>
                  <a:cubicBezTo>
                    <a:pt x="30" y="5"/>
                    <a:pt x="35" y="44"/>
                    <a:pt x="51" y="42"/>
                  </a:cubicBezTo>
                  <a:cubicBezTo>
                    <a:pt x="42" y="46"/>
                    <a:pt x="42" y="46"/>
                    <a:pt x="42" y="46"/>
                  </a:cubicBezTo>
                  <a:cubicBezTo>
                    <a:pt x="39" y="41"/>
                    <a:pt x="13" y="27"/>
                    <a:pt x="7" y="40"/>
                  </a:cubicBezTo>
                  <a:cubicBezTo>
                    <a:pt x="0" y="52"/>
                    <a:pt x="27" y="63"/>
                    <a:pt x="36" y="62"/>
                  </a:cubicBezTo>
                  <a:cubicBezTo>
                    <a:pt x="29" y="64"/>
                    <a:pt x="4" y="64"/>
                    <a:pt x="11" y="78"/>
                  </a:cubicBezTo>
                  <a:cubicBezTo>
                    <a:pt x="18" y="90"/>
                    <a:pt x="38" y="78"/>
                    <a:pt x="44" y="71"/>
                  </a:cubicBezTo>
                  <a:cubicBezTo>
                    <a:pt x="34" y="79"/>
                    <a:pt x="40" y="104"/>
                    <a:pt x="54" y="102"/>
                  </a:cubicBezTo>
                  <a:cubicBezTo>
                    <a:pt x="68" y="99"/>
                    <a:pt x="61" y="78"/>
                    <a:pt x="59" y="68"/>
                  </a:cubicBezTo>
                  <a:cubicBezTo>
                    <a:pt x="63" y="78"/>
                    <a:pt x="67" y="98"/>
                    <a:pt x="83" y="90"/>
                  </a:cubicBezTo>
                  <a:cubicBezTo>
                    <a:pt x="103" y="80"/>
                    <a:pt x="77" y="65"/>
                    <a:pt x="68" y="59"/>
                  </a:cubicBezTo>
                  <a:cubicBezTo>
                    <a:pt x="75" y="62"/>
                    <a:pt x="97" y="69"/>
                    <a:pt x="105" y="61"/>
                  </a:cubicBezTo>
                  <a:cubicBezTo>
                    <a:pt x="105" y="50"/>
                    <a:pt x="105" y="50"/>
                    <a:pt x="105" y="50"/>
                  </a:cubicBezTo>
                  <a:cubicBezTo>
                    <a:pt x="98" y="43"/>
                    <a:pt x="80" y="42"/>
                    <a:pt x="72" y="46"/>
                  </a:cubicBezTo>
                  <a:close/>
                </a:path>
              </a:pathLst>
            </a:custGeom>
            <a:solidFill>
              <a:srgbClr val="FFFFFF"/>
            </a:solidFill>
            <a:ln>
              <a:noFill/>
            </a:ln>
          </p:spPr>
          <p:txBody>
            <a:bodyPr lIns="68580" tIns="34290" rIns="68580" bIns="34290"/>
            <a:lstStyle/>
            <a:p>
              <a:pPr>
                <a:defRPr/>
              </a:pPr>
              <a:endParaRPr lang="zh-CN" altLang="en-US" sz="1350"/>
            </a:p>
          </p:txBody>
        </p:sp>
        <p:sp>
          <p:nvSpPr>
            <p:cNvPr id="99" name="Oval 98"/>
            <p:cNvSpPr>
              <a:spLocks noChangeArrowheads="1"/>
            </p:cNvSpPr>
            <p:nvPr/>
          </p:nvSpPr>
          <p:spPr bwMode="auto">
            <a:xfrm>
              <a:off x="11743267" y="7354888"/>
              <a:ext cx="287867" cy="284162"/>
            </a:xfrm>
            <a:prstGeom prst="ellipse">
              <a:avLst/>
            </a:prstGeom>
            <a:solidFill>
              <a:srgbClr val="440000"/>
            </a:solidFill>
            <a:ln>
              <a:noFill/>
            </a:ln>
          </p:spPr>
          <p:txBody>
            <a:bodyPr lIns="68580" tIns="34290" rIns="68580" bIns="34290"/>
            <a:lstStyle/>
            <a:p>
              <a:pPr>
                <a:defRPr/>
              </a:pPr>
              <a:endParaRPr lang="zh-CN" altLang="en-US" sz="1350"/>
            </a:p>
          </p:txBody>
        </p:sp>
        <p:sp>
          <p:nvSpPr>
            <p:cNvPr id="100" name="Oval 99"/>
            <p:cNvSpPr>
              <a:spLocks noChangeArrowheads="1"/>
            </p:cNvSpPr>
            <p:nvPr/>
          </p:nvSpPr>
          <p:spPr bwMode="auto">
            <a:xfrm>
              <a:off x="11791951" y="7429500"/>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01" name="Oval 100"/>
            <p:cNvSpPr>
              <a:spLocks noChangeArrowheads="1"/>
            </p:cNvSpPr>
            <p:nvPr/>
          </p:nvSpPr>
          <p:spPr bwMode="auto">
            <a:xfrm>
              <a:off x="11895667" y="7404100"/>
              <a:ext cx="12700"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02" name="Oval 101"/>
            <p:cNvSpPr>
              <a:spLocks noChangeArrowheads="1"/>
            </p:cNvSpPr>
            <p:nvPr/>
          </p:nvSpPr>
          <p:spPr bwMode="auto">
            <a:xfrm>
              <a:off x="11870267" y="7454900"/>
              <a:ext cx="12700" cy="11113"/>
            </a:xfrm>
            <a:prstGeom prst="ellipse">
              <a:avLst/>
            </a:prstGeom>
            <a:solidFill>
              <a:srgbClr val="FFFFFF"/>
            </a:solidFill>
            <a:ln>
              <a:noFill/>
            </a:ln>
          </p:spPr>
          <p:txBody>
            <a:bodyPr lIns="68580" tIns="34290" rIns="68580" bIns="34290"/>
            <a:lstStyle/>
            <a:p>
              <a:pPr>
                <a:defRPr/>
              </a:pPr>
              <a:endParaRPr lang="zh-CN" altLang="en-US" sz="1350"/>
            </a:p>
          </p:txBody>
        </p:sp>
        <p:sp>
          <p:nvSpPr>
            <p:cNvPr id="103" name="Oval 102"/>
            <p:cNvSpPr>
              <a:spLocks noChangeArrowheads="1"/>
            </p:cNvSpPr>
            <p:nvPr/>
          </p:nvSpPr>
          <p:spPr bwMode="auto">
            <a:xfrm>
              <a:off x="11982451" y="7454900"/>
              <a:ext cx="6349" cy="4763"/>
            </a:xfrm>
            <a:prstGeom prst="ellipse">
              <a:avLst/>
            </a:prstGeom>
            <a:solidFill>
              <a:srgbClr val="FFFFFF"/>
            </a:solidFill>
            <a:ln>
              <a:noFill/>
            </a:ln>
          </p:spPr>
          <p:txBody>
            <a:bodyPr lIns="68580" tIns="34290" rIns="68580" bIns="34290"/>
            <a:lstStyle/>
            <a:p>
              <a:pPr>
                <a:defRPr/>
              </a:pPr>
              <a:endParaRPr lang="zh-CN" altLang="en-US" sz="1350"/>
            </a:p>
          </p:txBody>
        </p:sp>
        <p:sp>
          <p:nvSpPr>
            <p:cNvPr id="104" name="Oval 103"/>
            <p:cNvSpPr>
              <a:spLocks noChangeArrowheads="1"/>
            </p:cNvSpPr>
            <p:nvPr/>
          </p:nvSpPr>
          <p:spPr bwMode="auto">
            <a:xfrm>
              <a:off x="11952818" y="7534275"/>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05" name="Oval 104"/>
            <p:cNvSpPr>
              <a:spLocks noChangeArrowheads="1"/>
            </p:cNvSpPr>
            <p:nvPr/>
          </p:nvSpPr>
          <p:spPr bwMode="auto">
            <a:xfrm>
              <a:off x="11804651" y="7515225"/>
              <a:ext cx="4233"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06" name="Oval 105"/>
            <p:cNvSpPr>
              <a:spLocks noChangeArrowheads="1"/>
            </p:cNvSpPr>
            <p:nvPr/>
          </p:nvSpPr>
          <p:spPr bwMode="auto">
            <a:xfrm>
              <a:off x="11902018" y="7527925"/>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07" name="Oval 106"/>
            <p:cNvSpPr>
              <a:spLocks noChangeArrowheads="1"/>
            </p:cNvSpPr>
            <p:nvPr/>
          </p:nvSpPr>
          <p:spPr bwMode="auto">
            <a:xfrm>
              <a:off x="11882967" y="7589838"/>
              <a:ext cx="6351"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108" name="Freeform 107"/>
            <p:cNvSpPr>
              <a:spLocks/>
            </p:cNvSpPr>
            <p:nvPr/>
          </p:nvSpPr>
          <p:spPr bwMode="auto">
            <a:xfrm>
              <a:off x="9673167" y="7127875"/>
              <a:ext cx="690033" cy="646113"/>
            </a:xfrm>
            <a:custGeom>
              <a:avLst/>
              <a:gdLst>
                <a:gd name="T0" fmla="*/ 50 w 112"/>
                <a:gd name="T1" fmla="*/ 42 h 105"/>
                <a:gd name="T2" fmla="*/ 47 w 112"/>
                <a:gd name="T3" fmla="*/ 3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9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3"/>
                  </a:cubicBezTo>
                  <a:cubicBezTo>
                    <a:pt x="66" y="0"/>
                    <a:pt x="60" y="29"/>
                    <a:pt x="58" y="38"/>
                  </a:cubicBezTo>
                  <a:cubicBezTo>
                    <a:pt x="63" y="31"/>
                    <a:pt x="83" y="9"/>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9"/>
                    <a:pt x="58" y="69"/>
                  </a:cubicBezTo>
                  <a:cubicBezTo>
                    <a:pt x="61" y="78"/>
                    <a:pt x="68" y="99"/>
                    <a:pt x="53" y="102"/>
                  </a:cubicBezTo>
                  <a:cubicBezTo>
                    <a:pt x="39" y="105"/>
                    <a:pt x="33" y="80"/>
                    <a:pt x="43" y="71"/>
                  </a:cubicBezTo>
                  <a:cubicBezTo>
                    <a:pt x="38" y="78"/>
                    <a:pt x="17" y="90"/>
                    <a:pt x="11" y="78"/>
                  </a:cubicBezTo>
                  <a:cubicBezTo>
                    <a:pt x="3" y="65"/>
                    <a:pt x="29" y="64"/>
                    <a:pt x="35" y="62"/>
                  </a:cubicBezTo>
                  <a:cubicBezTo>
                    <a:pt x="26" y="63"/>
                    <a:pt x="0" y="53"/>
                    <a:pt x="6" y="40"/>
                  </a:cubicBezTo>
                  <a:cubicBezTo>
                    <a:pt x="12" y="27"/>
                    <a:pt x="39" y="42"/>
                    <a:pt x="42" y="46"/>
                  </a:cubicBezTo>
                </a:path>
              </a:pathLst>
            </a:custGeom>
            <a:solidFill>
              <a:srgbClr val="FFFFFF"/>
            </a:solidFill>
            <a:ln>
              <a:noFill/>
            </a:ln>
          </p:spPr>
          <p:txBody>
            <a:bodyPr lIns="68580" tIns="34290" rIns="68580" bIns="34290"/>
            <a:lstStyle/>
            <a:p>
              <a:pPr>
                <a:defRPr/>
              </a:pPr>
              <a:endParaRPr lang="zh-CN" altLang="en-US" sz="1350"/>
            </a:p>
          </p:txBody>
        </p:sp>
        <p:sp>
          <p:nvSpPr>
            <p:cNvPr id="109" name="Oval 108"/>
            <p:cNvSpPr>
              <a:spLocks noChangeArrowheads="1"/>
            </p:cNvSpPr>
            <p:nvPr/>
          </p:nvSpPr>
          <p:spPr bwMode="auto">
            <a:xfrm>
              <a:off x="9863667" y="7331075"/>
              <a:ext cx="283633" cy="282575"/>
            </a:xfrm>
            <a:prstGeom prst="ellipse">
              <a:avLst/>
            </a:prstGeom>
            <a:solidFill>
              <a:srgbClr val="440000"/>
            </a:solidFill>
            <a:ln>
              <a:noFill/>
            </a:ln>
          </p:spPr>
          <p:txBody>
            <a:bodyPr lIns="68580" tIns="34290" rIns="68580" bIns="34290"/>
            <a:lstStyle/>
            <a:p>
              <a:pPr>
                <a:defRPr/>
              </a:pPr>
              <a:endParaRPr lang="zh-CN" altLang="en-US" sz="1350"/>
            </a:p>
          </p:txBody>
        </p:sp>
        <p:sp>
          <p:nvSpPr>
            <p:cNvPr id="110" name="Oval 109"/>
            <p:cNvSpPr>
              <a:spLocks noChangeArrowheads="1"/>
            </p:cNvSpPr>
            <p:nvPr/>
          </p:nvSpPr>
          <p:spPr bwMode="auto">
            <a:xfrm>
              <a:off x="9908118" y="7404100"/>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11" name="Oval 110"/>
            <p:cNvSpPr>
              <a:spLocks noChangeArrowheads="1"/>
            </p:cNvSpPr>
            <p:nvPr/>
          </p:nvSpPr>
          <p:spPr bwMode="auto">
            <a:xfrm>
              <a:off x="10018184" y="7380288"/>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12" name="Oval 111"/>
            <p:cNvSpPr>
              <a:spLocks noChangeArrowheads="1"/>
            </p:cNvSpPr>
            <p:nvPr/>
          </p:nvSpPr>
          <p:spPr bwMode="auto">
            <a:xfrm>
              <a:off x="9992784" y="7435850"/>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13" name="Oval 112"/>
            <p:cNvSpPr>
              <a:spLocks noChangeArrowheads="1"/>
            </p:cNvSpPr>
            <p:nvPr/>
          </p:nvSpPr>
          <p:spPr bwMode="auto">
            <a:xfrm>
              <a:off x="10104967" y="7429500"/>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14" name="Oval 113"/>
            <p:cNvSpPr>
              <a:spLocks noChangeArrowheads="1"/>
            </p:cNvSpPr>
            <p:nvPr/>
          </p:nvSpPr>
          <p:spPr bwMode="auto">
            <a:xfrm>
              <a:off x="10066867" y="7508875"/>
              <a:ext cx="12700"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115" name="Oval 114"/>
            <p:cNvSpPr>
              <a:spLocks noChangeArrowheads="1"/>
            </p:cNvSpPr>
            <p:nvPr/>
          </p:nvSpPr>
          <p:spPr bwMode="auto">
            <a:xfrm>
              <a:off x="9920818" y="7491413"/>
              <a:ext cx="10583"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16" name="Oval 115"/>
            <p:cNvSpPr>
              <a:spLocks noChangeArrowheads="1"/>
            </p:cNvSpPr>
            <p:nvPr/>
          </p:nvSpPr>
          <p:spPr bwMode="auto">
            <a:xfrm>
              <a:off x="10018184" y="7504113"/>
              <a:ext cx="12700" cy="4762"/>
            </a:xfrm>
            <a:prstGeom prst="ellipse">
              <a:avLst/>
            </a:prstGeom>
            <a:solidFill>
              <a:srgbClr val="FFFFFF"/>
            </a:solidFill>
            <a:ln>
              <a:noFill/>
            </a:ln>
          </p:spPr>
          <p:txBody>
            <a:bodyPr lIns="68580" tIns="34290" rIns="68580" bIns="34290"/>
            <a:lstStyle/>
            <a:p>
              <a:pPr>
                <a:defRPr/>
              </a:pPr>
              <a:endParaRPr lang="zh-CN" altLang="en-US" sz="1350"/>
            </a:p>
          </p:txBody>
        </p:sp>
        <p:sp>
          <p:nvSpPr>
            <p:cNvPr id="117" name="Oval 116"/>
            <p:cNvSpPr>
              <a:spLocks noChangeArrowheads="1"/>
            </p:cNvSpPr>
            <p:nvPr/>
          </p:nvSpPr>
          <p:spPr bwMode="auto">
            <a:xfrm>
              <a:off x="9999134" y="7564438"/>
              <a:ext cx="12700"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118" name="Freeform 117"/>
            <p:cNvSpPr>
              <a:spLocks/>
            </p:cNvSpPr>
            <p:nvPr/>
          </p:nvSpPr>
          <p:spPr bwMode="auto">
            <a:xfrm>
              <a:off x="9592734" y="7639050"/>
              <a:ext cx="457200" cy="395288"/>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2" y="57"/>
                    <a:pt x="58" y="0"/>
                    <a:pt x="0" y="8"/>
                  </a:cubicBezTo>
                  <a:close/>
                </a:path>
              </a:pathLst>
            </a:custGeom>
            <a:solidFill>
              <a:srgbClr val="2BA400"/>
            </a:solidFill>
            <a:ln>
              <a:noFill/>
            </a:ln>
          </p:spPr>
          <p:txBody>
            <a:bodyPr lIns="68580" tIns="34290" rIns="68580" bIns="34290"/>
            <a:lstStyle/>
            <a:p>
              <a:pPr>
                <a:defRPr/>
              </a:pPr>
              <a:endParaRPr lang="zh-CN" altLang="en-US" sz="1350"/>
            </a:p>
          </p:txBody>
        </p:sp>
        <p:sp>
          <p:nvSpPr>
            <p:cNvPr id="119" name="Freeform 118"/>
            <p:cNvSpPr>
              <a:spLocks/>
            </p:cNvSpPr>
            <p:nvPr/>
          </p:nvSpPr>
          <p:spPr bwMode="auto">
            <a:xfrm>
              <a:off x="9569451" y="7688263"/>
              <a:ext cx="478367" cy="425450"/>
            </a:xfrm>
            <a:custGeom>
              <a:avLst/>
              <a:gdLst>
                <a:gd name="T0" fmla="*/ 4 w 78"/>
                <a:gd name="T1" fmla="*/ 0 h 69"/>
                <a:gd name="T2" fmla="*/ 0 w 78"/>
                <a:gd name="T3" fmla="*/ 0 h 69"/>
                <a:gd name="T4" fmla="*/ 78 w 78"/>
                <a:gd name="T5" fmla="*/ 57 h 69"/>
                <a:gd name="T6" fmla="*/ 78 w 78"/>
                <a:gd name="T7" fmla="*/ 56 h 69"/>
                <a:gd name="T8" fmla="*/ 4 w 78"/>
                <a:gd name="T9" fmla="*/ 0 h 69"/>
              </a:gdLst>
              <a:ahLst/>
              <a:cxnLst>
                <a:cxn ang="0">
                  <a:pos x="T0" y="T1"/>
                </a:cxn>
                <a:cxn ang="0">
                  <a:pos x="T2" y="T3"/>
                </a:cxn>
                <a:cxn ang="0">
                  <a:pos x="T4" y="T5"/>
                </a:cxn>
                <a:cxn ang="0">
                  <a:pos x="T6" y="T7"/>
                </a:cxn>
                <a:cxn ang="0">
                  <a:pos x="T8" y="T9"/>
                </a:cxn>
              </a:cxnLst>
              <a:rect l="0" t="0" r="r" b="b"/>
              <a:pathLst>
                <a:path w="78" h="69">
                  <a:moveTo>
                    <a:pt x="4" y="0"/>
                  </a:moveTo>
                  <a:cubicBezTo>
                    <a:pt x="2" y="0"/>
                    <a:pt x="1" y="0"/>
                    <a:pt x="0" y="0"/>
                  </a:cubicBezTo>
                  <a:cubicBezTo>
                    <a:pt x="0" y="0"/>
                    <a:pt x="15" y="69"/>
                    <a:pt x="78" y="57"/>
                  </a:cubicBezTo>
                  <a:cubicBezTo>
                    <a:pt x="78" y="57"/>
                    <a:pt x="78" y="57"/>
                    <a:pt x="78" y="56"/>
                  </a:cubicBezTo>
                  <a:lnTo>
                    <a:pt x="4" y="0"/>
                  </a:lnTo>
                  <a:close/>
                </a:path>
              </a:pathLst>
            </a:custGeom>
            <a:solidFill>
              <a:srgbClr val="236000"/>
            </a:solidFill>
            <a:ln>
              <a:noFill/>
            </a:ln>
          </p:spPr>
          <p:txBody>
            <a:bodyPr lIns="68580" tIns="34290" rIns="68580" bIns="34290"/>
            <a:lstStyle/>
            <a:p>
              <a:pPr>
                <a:defRPr/>
              </a:pPr>
              <a:endParaRPr lang="zh-CN" altLang="en-US" sz="1350"/>
            </a:p>
          </p:txBody>
        </p:sp>
        <p:sp>
          <p:nvSpPr>
            <p:cNvPr id="120" name="Freeform 119"/>
            <p:cNvSpPr>
              <a:spLocks/>
            </p:cNvSpPr>
            <p:nvPr/>
          </p:nvSpPr>
          <p:spPr bwMode="auto">
            <a:xfrm>
              <a:off x="11108267" y="7540625"/>
              <a:ext cx="486833" cy="419100"/>
            </a:xfrm>
            <a:custGeom>
              <a:avLst/>
              <a:gdLst>
                <a:gd name="T0" fmla="*/ 0 w 79"/>
                <a:gd name="T1" fmla="*/ 8 h 68"/>
                <a:gd name="T2" fmla="*/ 79 w 79"/>
                <a:gd name="T3" fmla="*/ 68 h 68"/>
                <a:gd name="T4" fmla="*/ 0 w 79"/>
                <a:gd name="T5" fmla="*/ 8 h 68"/>
              </a:gdLst>
              <a:ahLst/>
              <a:cxnLst>
                <a:cxn ang="0">
                  <a:pos x="T0" y="T1"/>
                </a:cxn>
                <a:cxn ang="0">
                  <a:pos x="T2" y="T3"/>
                </a:cxn>
                <a:cxn ang="0">
                  <a:pos x="T4" y="T5"/>
                </a:cxn>
              </a:cxnLst>
              <a:rect l="0" t="0" r="r" b="b"/>
              <a:pathLst>
                <a:path w="79" h="68">
                  <a:moveTo>
                    <a:pt x="0" y="8"/>
                  </a:moveTo>
                  <a:cubicBezTo>
                    <a:pt x="79" y="68"/>
                    <a:pt x="79" y="68"/>
                    <a:pt x="79" y="68"/>
                  </a:cubicBezTo>
                  <a:cubicBezTo>
                    <a:pt x="78" y="61"/>
                    <a:pt x="62" y="0"/>
                    <a:pt x="0" y="8"/>
                  </a:cubicBezTo>
                  <a:close/>
                </a:path>
              </a:pathLst>
            </a:custGeom>
            <a:solidFill>
              <a:srgbClr val="2BA400"/>
            </a:solidFill>
            <a:ln>
              <a:noFill/>
            </a:ln>
          </p:spPr>
          <p:txBody>
            <a:bodyPr lIns="68580" tIns="34290" rIns="68580" bIns="34290"/>
            <a:lstStyle/>
            <a:p>
              <a:pPr>
                <a:defRPr/>
              </a:pPr>
              <a:endParaRPr lang="zh-CN" altLang="en-US" sz="1350"/>
            </a:p>
          </p:txBody>
        </p:sp>
        <p:sp>
          <p:nvSpPr>
            <p:cNvPr id="121" name="Freeform 120"/>
            <p:cNvSpPr>
              <a:spLocks/>
            </p:cNvSpPr>
            <p:nvPr/>
          </p:nvSpPr>
          <p:spPr bwMode="auto">
            <a:xfrm>
              <a:off x="11082867" y="7589838"/>
              <a:ext cx="518584" cy="455612"/>
            </a:xfrm>
            <a:custGeom>
              <a:avLst/>
              <a:gdLst>
                <a:gd name="T0" fmla="*/ 4 w 84"/>
                <a:gd name="T1" fmla="*/ 0 h 74"/>
                <a:gd name="T2" fmla="*/ 0 w 84"/>
                <a:gd name="T3" fmla="*/ 1 h 74"/>
                <a:gd name="T4" fmla="*/ 84 w 84"/>
                <a:gd name="T5" fmla="*/ 61 h 74"/>
                <a:gd name="T6" fmla="*/ 83 w 84"/>
                <a:gd name="T7" fmla="*/ 60 h 74"/>
                <a:gd name="T8" fmla="*/ 4 w 84"/>
                <a:gd name="T9" fmla="*/ 0 h 74"/>
              </a:gdLst>
              <a:ahLst/>
              <a:cxnLst>
                <a:cxn ang="0">
                  <a:pos x="T0" y="T1"/>
                </a:cxn>
                <a:cxn ang="0">
                  <a:pos x="T2" y="T3"/>
                </a:cxn>
                <a:cxn ang="0">
                  <a:pos x="T4" y="T5"/>
                </a:cxn>
                <a:cxn ang="0">
                  <a:pos x="T6" y="T7"/>
                </a:cxn>
                <a:cxn ang="0">
                  <a:pos x="T8" y="T9"/>
                </a:cxn>
              </a:cxnLst>
              <a:rect l="0" t="0" r="r" b="b"/>
              <a:pathLst>
                <a:path w="84" h="74">
                  <a:moveTo>
                    <a:pt x="4" y="0"/>
                  </a:moveTo>
                  <a:cubicBezTo>
                    <a:pt x="3" y="0"/>
                    <a:pt x="1" y="0"/>
                    <a:pt x="0" y="1"/>
                  </a:cubicBezTo>
                  <a:cubicBezTo>
                    <a:pt x="0" y="1"/>
                    <a:pt x="16" y="74"/>
                    <a:pt x="84" y="61"/>
                  </a:cubicBezTo>
                  <a:cubicBezTo>
                    <a:pt x="84" y="61"/>
                    <a:pt x="84" y="61"/>
                    <a:pt x="83" y="60"/>
                  </a:cubicBezTo>
                  <a:lnTo>
                    <a:pt x="4" y="0"/>
                  </a:lnTo>
                  <a:close/>
                </a:path>
              </a:pathLst>
            </a:custGeom>
            <a:solidFill>
              <a:srgbClr val="236000"/>
            </a:solidFill>
            <a:ln>
              <a:noFill/>
            </a:ln>
          </p:spPr>
          <p:txBody>
            <a:bodyPr lIns="68580" tIns="34290" rIns="68580" bIns="34290"/>
            <a:lstStyle/>
            <a:p>
              <a:pPr>
                <a:defRPr/>
              </a:pPr>
              <a:endParaRPr lang="zh-CN" altLang="en-US" sz="1350"/>
            </a:p>
          </p:txBody>
        </p:sp>
        <p:sp>
          <p:nvSpPr>
            <p:cNvPr id="122" name="Freeform 121"/>
            <p:cNvSpPr>
              <a:spLocks/>
            </p:cNvSpPr>
            <p:nvPr/>
          </p:nvSpPr>
          <p:spPr bwMode="auto">
            <a:xfrm>
              <a:off x="12056534" y="7700963"/>
              <a:ext cx="141817" cy="357187"/>
            </a:xfrm>
            <a:custGeom>
              <a:avLst/>
              <a:gdLst>
                <a:gd name="T0" fmla="*/ 0 w 23"/>
                <a:gd name="T1" fmla="*/ 58 h 58"/>
                <a:gd name="T2" fmla="*/ 23 w 23"/>
                <a:gd name="T3" fmla="*/ 35 h 58"/>
                <a:gd name="T4" fmla="*/ 23 w 23"/>
                <a:gd name="T5" fmla="*/ 0 h 58"/>
                <a:gd name="T6" fmla="*/ 0 w 23"/>
                <a:gd name="T7" fmla="*/ 58 h 58"/>
              </a:gdLst>
              <a:ahLst/>
              <a:cxnLst>
                <a:cxn ang="0">
                  <a:pos x="T0" y="T1"/>
                </a:cxn>
                <a:cxn ang="0">
                  <a:pos x="T2" y="T3"/>
                </a:cxn>
                <a:cxn ang="0">
                  <a:pos x="T4" y="T5"/>
                </a:cxn>
                <a:cxn ang="0">
                  <a:pos x="T6" y="T7"/>
                </a:cxn>
              </a:cxnLst>
              <a:rect l="0" t="0" r="r" b="b"/>
              <a:pathLst>
                <a:path w="23" h="58">
                  <a:moveTo>
                    <a:pt x="0" y="58"/>
                  </a:moveTo>
                  <a:cubicBezTo>
                    <a:pt x="23" y="35"/>
                    <a:pt x="23" y="35"/>
                    <a:pt x="23" y="35"/>
                  </a:cubicBezTo>
                  <a:cubicBezTo>
                    <a:pt x="23" y="0"/>
                    <a:pt x="23" y="0"/>
                    <a:pt x="23" y="0"/>
                  </a:cubicBezTo>
                  <a:cubicBezTo>
                    <a:pt x="4" y="23"/>
                    <a:pt x="1" y="52"/>
                    <a:pt x="0" y="58"/>
                  </a:cubicBezTo>
                  <a:close/>
                </a:path>
              </a:pathLst>
            </a:custGeom>
            <a:solidFill>
              <a:srgbClr val="2BA400"/>
            </a:solidFill>
            <a:ln>
              <a:noFill/>
            </a:ln>
          </p:spPr>
          <p:txBody>
            <a:bodyPr lIns="68580" tIns="34290" rIns="68580" bIns="34290"/>
            <a:lstStyle/>
            <a:p>
              <a:pPr>
                <a:defRPr/>
              </a:pPr>
              <a:endParaRPr lang="zh-CN" altLang="en-US" sz="1350"/>
            </a:p>
          </p:txBody>
        </p:sp>
        <p:sp>
          <p:nvSpPr>
            <p:cNvPr id="123" name="Freeform 122"/>
            <p:cNvSpPr>
              <a:spLocks/>
            </p:cNvSpPr>
            <p:nvPr/>
          </p:nvSpPr>
          <p:spPr bwMode="auto">
            <a:xfrm>
              <a:off x="12056534" y="7916863"/>
              <a:ext cx="141817" cy="147637"/>
            </a:xfrm>
            <a:custGeom>
              <a:avLst/>
              <a:gdLst>
                <a:gd name="T0" fmla="*/ 0 w 23"/>
                <a:gd name="T1" fmla="*/ 23 h 24"/>
                <a:gd name="T2" fmla="*/ 0 w 23"/>
                <a:gd name="T3" fmla="*/ 24 h 24"/>
                <a:gd name="T4" fmla="*/ 23 w 23"/>
                <a:gd name="T5" fmla="*/ 22 h 24"/>
                <a:gd name="T6" fmla="*/ 23 w 23"/>
                <a:gd name="T7" fmla="*/ 0 h 24"/>
                <a:gd name="T8" fmla="*/ 0 w 23"/>
                <a:gd name="T9" fmla="*/ 23 h 24"/>
              </a:gdLst>
              <a:ahLst/>
              <a:cxnLst>
                <a:cxn ang="0">
                  <a:pos x="T0" y="T1"/>
                </a:cxn>
                <a:cxn ang="0">
                  <a:pos x="T2" y="T3"/>
                </a:cxn>
                <a:cxn ang="0">
                  <a:pos x="T4" y="T5"/>
                </a:cxn>
                <a:cxn ang="0">
                  <a:pos x="T6" y="T7"/>
                </a:cxn>
                <a:cxn ang="0">
                  <a:pos x="T8" y="T9"/>
                </a:cxn>
              </a:cxnLst>
              <a:rect l="0" t="0" r="r" b="b"/>
              <a:pathLst>
                <a:path w="23" h="24">
                  <a:moveTo>
                    <a:pt x="0" y="23"/>
                  </a:moveTo>
                  <a:cubicBezTo>
                    <a:pt x="0" y="23"/>
                    <a:pt x="0" y="24"/>
                    <a:pt x="0" y="24"/>
                  </a:cubicBezTo>
                  <a:cubicBezTo>
                    <a:pt x="8" y="24"/>
                    <a:pt x="16" y="24"/>
                    <a:pt x="23" y="22"/>
                  </a:cubicBezTo>
                  <a:cubicBezTo>
                    <a:pt x="23" y="0"/>
                    <a:pt x="23" y="0"/>
                    <a:pt x="23" y="0"/>
                  </a:cubicBezTo>
                  <a:lnTo>
                    <a:pt x="0" y="23"/>
                  </a:lnTo>
                  <a:close/>
                </a:path>
              </a:pathLst>
            </a:custGeom>
            <a:solidFill>
              <a:srgbClr val="236000"/>
            </a:solidFill>
            <a:ln>
              <a:noFill/>
            </a:ln>
          </p:spPr>
          <p:txBody>
            <a:bodyPr lIns="68580" tIns="34290" rIns="68580" bIns="34290"/>
            <a:lstStyle/>
            <a:p>
              <a:pPr>
                <a:defRPr/>
              </a:pPr>
              <a:endParaRPr lang="zh-CN" altLang="en-US" sz="1350"/>
            </a:p>
          </p:txBody>
        </p:sp>
        <p:sp>
          <p:nvSpPr>
            <p:cNvPr id="124" name="Freeform 123"/>
            <p:cNvSpPr>
              <a:spLocks/>
            </p:cNvSpPr>
            <p:nvPr/>
          </p:nvSpPr>
          <p:spPr bwMode="auto">
            <a:xfrm>
              <a:off x="11034184" y="8051800"/>
              <a:ext cx="518583" cy="523875"/>
            </a:xfrm>
            <a:custGeom>
              <a:avLst/>
              <a:gdLst>
                <a:gd name="T0" fmla="*/ 84 w 84"/>
                <a:gd name="T1" fmla="*/ 0 h 85"/>
                <a:gd name="T2" fmla="*/ 0 w 84"/>
                <a:gd name="T3" fmla="*/ 85 h 85"/>
                <a:gd name="T4" fmla="*/ 84 w 84"/>
                <a:gd name="T5" fmla="*/ 0 h 85"/>
              </a:gdLst>
              <a:ahLst/>
              <a:cxnLst>
                <a:cxn ang="0">
                  <a:pos x="T0" y="T1"/>
                </a:cxn>
                <a:cxn ang="0">
                  <a:pos x="T2" y="T3"/>
                </a:cxn>
                <a:cxn ang="0">
                  <a:pos x="T4" y="T5"/>
                </a:cxn>
              </a:cxnLst>
              <a:rect l="0" t="0" r="r" b="b"/>
              <a:pathLst>
                <a:path w="84" h="85">
                  <a:moveTo>
                    <a:pt x="84" y="0"/>
                  </a:moveTo>
                  <a:cubicBezTo>
                    <a:pt x="0" y="85"/>
                    <a:pt x="0" y="85"/>
                    <a:pt x="0" y="85"/>
                  </a:cubicBezTo>
                  <a:cubicBezTo>
                    <a:pt x="0" y="76"/>
                    <a:pt x="9" y="1"/>
                    <a:pt x="84" y="0"/>
                  </a:cubicBezTo>
                  <a:close/>
                </a:path>
              </a:pathLst>
            </a:custGeom>
            <a:solidFill>
              <a:srgbClr val="2BA400"/>
            </a:solidFill>
            <a:ln>
              <a:noFill/>
            </a:ln>
          </p:spPr>
          <p:txBody>
            <a:bodyPr lIns="68580" tIns="34290" rIns="68580" bIns="34290"/>
            <a:lstStyle/>
            <a:p>
              <a:pPr>
                <a:defRPr/>
              </a:pPr>
              <a:endParaRPr lang="zh-CN" altLang="en-US" sz="1350"/>
            </a:p>
          </p:txBody>
        </p:sp>
        <p:sp>
          <p:nvSpPr>
            <p:cNvPr id="125" name="Freeform 124"/>
            <p:cNvSpPr>
              <a:spLocks/>
            </p:cNvSpPr>
            <p:nvPr/>
          </p:nvSpPr>
          <p:spPr bwMode="auto">
            <a:xfrm>
              <a:off x="11034184" y="8051800"/>
              <a:ext cx="548216" cy="530225"/>
            </a:xfrm>
            <a:custGeom>
              <a:avLst/>
              <a:gdLst>
                <a:gd name="T0" fmla="*/ 89 w 89"/>
                <a:gd name="T1" fmla="*/ 0 h 86"/>
                <a:gd name="T2" fmla="*/ 84 w 89"/>
                <a:gd name="T3" fmla="*/ 0 h 86"/>
                <a:gd name="T4" fmla="*/ 0 w 89"/>
                <a:gd name="T5" fmla="*/ 85 h 86"/>
                <a:gd name="T6" fmla="*/ 0 w 89"/>
                <a:gd name="T7" fmla="*/ 86 h 86"/>
                <a:gd name="T8" fmla="*/ 16 w 89"/>
                <a:gd name="T9" fmla="*/ 86 h 86"/>
                <a:gd name="T10" fmla="*/ 89 w 89"/>
                <a:gd name="T11" fmla="*/ 0 h 86"/>
              </a:gdLst>
              <a:ahLst/>
              <a:cxnLst>
                <a:cxn ang="0">
                  <a:pos x="T0" y="T1"/>
                </a:cxn>
                <a:cxn ang="0">
                  <a:pos x="T2" y="T3"/>
                </a:cxn>
                <a:cxn ang="0">
                  <a:pos x="T4" y="T5"/>
                </a:cxn>
                <a:cxn ang="0">
                  <a:pos x="T6" y="T7"/>
                </a:cxn>
                <a:cxn ang="0">
                  <a:pos x="T8" y="T9"/>
                </a:cxn>
                <a:cxn ang="0">
                  <a:pos x="T10" y="T11"/>
                </a:cxn>
              </a:cxnLst>
              <a:rect l="0" t="0" r="r" b="b"/>
              <a:pathLst>
                <a:path w="89" h="86">
                  <a:moveTo>
                    <a:pt x="89" y="0"/>
                  </a:moveTo>
                  <a:cubicBezTo>
                    <a:pt x="87" y="0"/>
                    <a:pt x="86" y="0"/>
                    <a:pt x="84" y="0"/>
                  </a:cubicBezTo>
                  <a:cubicBezTo>
                    <a:pt x="0" y="85"/>
                    <a:pt x="0" y="85"/>
                    <a:pt x="0" y="85"/>
                  </a:cubicBezTo>
                  <a:cubicBezTo>
                    <a:pt x="0" y="86"/>
                    <a:pt x="0" y="86"/>
                    <a:pt x="0" y="86"/>
                  </a:cubicBezTo>
                  <a:cubicBezTo>
                    <a:pt x="16" y="86"/>
                    <a:pt x="16" y="86"/>
                    <a:pt x="16" y="86"/>
                  </a:cubicBezTo>
                  <a:cubicBezTo>
                    <a:pt x="83" y="78"/>
                    <a:pt x="89" y="0"/>
                    <a:pt x="89" y="0"/>
                  </a:cubicBezTo>
                  <a:close/>
                </a:path>
              </a:pathLst>
            </a:custGeom>
            <a:solidFill>
              <a:srgbClr val="236000"/>
            </a:solidFill>
            <a:ln>
              <a:noFill/>
            </a:ln>
          </p:spPr>
          <p:txBody>
            <a:bodyPr lIns="68580" tIns="34290" rIns="68580" bIns="34290"/>
            <a:lstStyle/>
            <a:p>
              <a:pPr>
                <a:defRPr/>
              </a:pPr>
              <a:endParaRPr lang="zh-CN" altLang="en-US" sz="1350"/>
            </a:p>
          </p:txBody>
        </p:sp>
        <p:sp>
          <p:nvSpPr>
            <p:cNvPr id="126" name="Freeform 125"/>
            <p:cNvSpPr>
              <a:spLocks/>
            </p:cNvSpPr>
            <p:nvPr/>
          </p:nvSpPr>
          <p:spPr bwMode="auto">
            <a:xfrm>
              <a:off x="11034184" y="8582025"/>
              <a:ext cx="99483" cy="6350"/>
            </a:xfrm>
            <a:custGeom>
              <a:avLst/>
              <a:gdLst>
                <a:gd name="T0" fmla="*/ 0 w 16"/>
                <a:gd name="T1" fmla="*/ 0 h 1"/>
                <a:gd name="T2" fmla="*/ 0 w 16"/>
                <a:gd name="T3" fmla="*/ 0 h 1"/>
                <a:gd name="T4" fmla="*/ 16 w 16"/>
                <a:gd name="T5" fmla="*/ 0 h 1"/>
                <a:gd name="T6" fmla="*/ 0 w 16"/>
                <a:gd name="T7" fmla="*/ 0 h 1"/>
              </a:gdLst>
              <a:ahLst/>
              <a:cxnLst>
                <a:cxn ang="0">
                  <a:pos x="T0" y="T1"/>
                </a:cxn>
                <a:cxn ang="0">
                  <a:pos x="T2" y="T3"/>
                </a:cxn>
                <a:cxn ang="0">
                  <a:pos x="T4" y="T5"/>
                </a:cxn>
                <a:cxn ang="0">
                  <a:pos x="T6" y="T7"/>
                </a:cxn>
              </a:cxnLst>
              <a:rect l="0" t="0" r="r" b="b"/>
              <a:pathLst>
                <a:path w="16" h="1">
                  <a:moveTo>
                    <a:pt x="0" y="0"/>
                  </a:moveTo>
                  <a:cubicBezTo>
                    <a:pt x="0" y="0"/>
                    <a:pt x="0" y="0"/>
                    <a:pt x="0" y="0"/>
                  </a:cubicBezTo>
                  <a:cubicBezTo>
                    <a:pt x="6" y="1"/>
                    <a:pt x="11" y="0"/>
                    <a:pt x="16" y="0"/>
                  </a:cubicBezTo>
                  <a:lnTo>
                    <a:pt x="0" y="0"/>
                  </a:lnTo>
                  <a:close/>
                </a:path>
              </a:pathLst>
            </a:custGeom>
            <a:solidFill>
              <a:srgbClr val="236000"/>
            </a:solidFill>
            <a:ln>
              <a:noFill/>
            </a:ln>
          </p:spPr>
          <p:txBody>
            <a:bodyPr lIns="68580" tIns="34290" rIns="68580" bIns="34290"/>
            <a:lstStyle/>
            <a:p>
              <a:pPr>
                <a:defRPr/>
              </a:pPr>
              <a:endParaRPr lang="zh-CN" altLang="en-US" sz="1350"/>
            </a:p>
          </p:txBody>
        </p:sp>
        <p:sp>
          <p:nvSpPr>
            <p:cNvPr id="127" name="Freeform 126"/>
            <p:cNvSpPr>
              <a:spLocks/>
            </p:cNvSpPr>
            <p:nvPr/>
          </p:nvSpPr>
          <p:spPr bwMode="auto">
            <a:xfrm>
              <a:off x="10124018" y="7983538"/>
              <a:ext cx="522816" cy="525462"/>
            </a:xfrm>
            <a:custGeom>
              <a:avLst/>
              <a:gdLst>
                <a:gd name="T0" fmla="*/ 85 w 85"/>
                <a:gd name="T1" fmla="*/ 0 h 85"/>
                <a:gd name="T2" fmla="*/ 0 w 85"/>
                <a:gd name="T3" fmla="*/ 85 h 85"/>
                <a:gd name="T4" fmla="*/ 85 w 85"/>
                <a:gd name="T5" fmla="*/ 0 h 85"/>
              </a:gdLst>
              <a:ahLst/>
              <a:cxnLst>
                <a:cxn ang="0">
                  <a:pos x="T0" y="T1"/>
                </a:cxn>
                <a:cxn ang="0">
                  <a:pos x="T2" y="T3"/>
                </a:cxn>
                <a:cxn ang="0">
                  <a:pos x="T4" y="T5"/>
                </a:cxn>
              </a:cxnLst>
              <a:rect l="0" t="0" r="r" b="b"/>
              <a:pathLst>
                <a:path w="85" h="85">
                  <a:moveTo>
                    <a:pt x="85" y="0"/>
                  </a:moveTo>
                  <a:cubicBezTo>
                    <a:pt x="0" y="85"/>
                    <a:pt x="0" y="85"/>
                    <a:pt x="0" y="85"/>
                  </a:cubicBezTo>
                  <a:cubicBezTo>
                    <a:pt x="1" y="76"/>
                    <a:pt x="10" y="1"/>
                    <a:pt x="85" y="0"/>
                  </a:cubicBezTo>
                  <a:close/>
                </a:path>
              </a:pathLst>
            </a:custGeom>
            <a:solidFill>
              <a:srgbClr val="2BA400"/>
            </a:solidFill>
            <a:ln>
              <a:noFill/>
            </a:ln>
          </p:spPr>
          <p:txBody>
            <a:bodyPr lIns="68580" tIns="34290" rIns="68580" bIns="34290"/>
            <a:lstStyle/>
            <a:p>
              <a:pPr>
                <a:defRPr/>
              </a:pPr>
              <a:endParaRPr lang="zh-CN" altLang="en-US" sz="1350"/>
            </a:p>
          </p:txBody>
        </p:sp>
        <p:sp>
          <p:nvSpPr>
            <p:cNvPr id="128" name="Freeform 127"/>
            <p:cNvSpPr>
              <a:spLocks/>
            </p:cNvSpPr>
            <p:nvPr/>
          </p:nvSpPr>
          <p:spPr bwMode="auto">
            <a:xfrm>
              <a:off x="10124018" y="7983538"/>
              <a:ext cx="548216" cy="561975"/>
            </a:xfrm>
            <a:custGeom>
              <a:avLst/>
              <a:gdLst>
                <a:gd name="T0" fmla="*/ 85 w 89"/>
                <a:gd name="T1" fmla="*/ 0 h 91"/>
                <a:gd name="T2" fmla="*/ 89 w 89"/>
                <a:gd name="T3" fmla="*/ 0 h 91"/>
                <a:gd name="T4" fmla="*/ 0 w 89"/>
                <a:gd name="T5" fmla="*/ 86 h 91"/>
                <a:gd name="T6" fmla="*/ 0 w 89"/>
                <a:gd name="T7" fmla="*/ 85 h 91"/>
                <a:gd name="T8" fmla="*/ 85 w 89"/>
                <a:gd name="T9" fmla="*/ 0 h 91"/>
              </a:gdLst>
              <a:ahLst/>
              <a:cxnLst>
                <a:cxn ang="0">
                  <a:pos x="T0" y="T1"/>
                </a:cxn>
                <a:cxn ang="0">
                  <a:pos x="T2" y="T3"/>
                </a:cxn>
                <a:cxn ang="0">
                  <a:pos x="T4" y="T5"/>
                </a:cxn>
                <a:cxn ang="0">
                  <a:pos x="T6" y="T7"/>
                </a:cxn>
                <a:cxn ang="0">
                  <a:pos x="T8" y="T9"/>
                </a:cxn>
              </a:cxnLst>
              <a:rect l="0" t="0" r="r" b="b"/>
              <a:pathLst>
                <a:path w="89" h="91">
                  <a:moveTo>
                    <a:pt x="85" y="0"/>
                  </a:moveTo>
                  <a:cubicBezTo>
                    <a:pt x="86" y="0"/>
                    <a:pt x="88" y="0"/>
                    <a:pt x="89" y="0"/>
                  </a:cubicBezTo>
                  <a:cubicBezTo>
                    <a:pt x="89" y="0"/>
                    <a:pt x="82" y="91"/>
                    <a:pt x="0" y="86"/>
                  </a:cubicBezTo>
                  <a:cubicBezTo>
                    <a:pt x="0" y="86"/>
                    <a:pt x="0" y="86"/>
                    <a:pt x="0" y="85"/>
                  </a:cubicBezTo>
                  <a:lnTo>
                    <a:pt x="85" y="0"/>
                  </a:lnTo>
                  <a:close/>
                </a:path>
              </a:pathLst>
            </a:custGeom>
            <a:solidFill>
              <a:srgbClr val="236000"/>
            </a:solidFill>
            <a:ln>
              <a:noFill/>
            </a:ln>
          </p:spPr>
          <p:txBody>
            <a:bodyPr lIns="68580" tIns="34290" rIns="68580" bIns="34290"/>
            <a:lstStyle/>
            <a:p>
              <a:pPr>
                <a:defRPr/>
              </a:pPr>
              <a:endParaRPr lang="zh-CN" altLang="en-US" sz="1350"/>
            </a:p>
          </p:txBody>
        </p:sp>
        <p:sp>
          <p:nvSpPr>
            <p:cNvPr id="129" name="Freeform 128"/>
            <p:cNvSpPr>
              <a:spLocks/>
            </p:cNvSpPr>
            <p:nvPr/>
          </p:nvSpPr>
          <p:spPr bwMode="auto">
            <a:xfrm>
              <a:off x="10392834" y="6813550"/>
              <a:ext cx="1153584" cy="1071563"/>
            </a:xfrm>
            <a:custGeom>
              <a:avLst/>
              <a:gdLst>
                <a:gd name="T0" fmla="*/ 84 w 187"/>
                <a:gd name="T1" fmla="*/ 69 h 174"/>
                <a:gd name="T2" fmla="*/ 79 w 187"/>
                <a:gd name="T3" fmla="*/ 4 h 174"/>
                <a:gd name="T4" fmla="*/ 98 w 187"/>
                <a:gd name="T5" fmla="*/ 64 h 174"/>
                <a:gd name="T6" fmla="*/ 148 w 187"/>
                <a:gd name="T7" fmla="*/ 43 h 174"/>
                <a:gd name="T8" fmla="*/ 116 w 187"/>
                <a:gd name="T9" fmla="*/ 80 h 174"/>
                <a:gd name="T10" fmla="*/ 176 w 187"/>
                <a:gd name="T11" fmla="*/ 97 h 174"/>
                <a:gd name="T12" fmla="*/ 113 w 187"/>
                <a:gd name="T13" fmla="*/ 99 h 174"/>
                <a:gd name="T14" fmla="*/ 138 w 187"/>
                <a:gd name="T15" fmla="*/ 149 h 174"/>
                <a:gd name="T16" fmla="*/ 97 w 187"/>
                <a:gd name="T17" fmla="*/ 114 h 174"/>
                <a:gd name="T18" fmla="*/ 89 w 187"/>
                <a:gd name="T19" fmla="*/ 169 h 174"/>
                <a:gd name="T20" fmla="*/ 73 w 187"/>
                <a:gd name="T21" fmla="*/ 118 h 174"/>
                <a:gd name="T22" fmla="*/ 19 w 187"/>
                <a:gd name="T23" fmla="*/ 129 h 174"/>
                <a:gd name="T24" fmla="*/ 59 w 187"/>
                <a:gd name="T25" fmla="*/ 102 h 174"/>
                <a:gd name="T26" fmla="*/ 11 w 187"/>
                <a:gd name="T27" fmla="*/ 66 h 174"/>
                <a:gd name="T28" fmla="*/ 70 w 187"/>
                <a:gd name="T29" fmla="*/ 7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74">
                  <a:moveTo>
                    <a:pt x="84" y="69"/>
                  </a:moveTo>
                  <a:cubicBezTo>
                    <a:pt x="58" y="73"/>
                    <a:pt x="50" y="9"/>
                    <a:pt x="79" y="4"/>
                  </a:cubicBezTo>
                  <a:cubicBezTo>
                    <a:pt x="110" y="0"/>
                    <a:pt x="101" y="48"/>
                    <a:pt x="98" y="64"/>
                  </a:cubicBezTo>
                  <a:cubicBezTo>
                    <a:pt x="105" y="51"/>
                    <a:pt x="138" y="14"/>
                    <a:pt x="148" y="43"/>
                  </a:cubicBezTo>
                  <a:cubicBezTo>
                    <a:pt x="155" y="62"/>
                    <a:pt x="127" y="71"/>
                    <a:pt x="116" y="80"/>
                  </a:cubicBezTo>
                  <a:cubicBezTo>
                    <a:pt x="130" y="66"/>
                    <a:pt x="187" y="73"/>
                    <a:pt x="176" y="97"/>
                  </a:cubicBezTo>
                  <a:cubicBezTo>
                    <a:pt x="168" y="118"/>
                    <a:pt x="126" y="104"/>
                    <a:pt x="113" y="99"/>
                  </a:cubicBezTo>
                  <a:cubicBezTo>
                    <a:pt x="128" y="108"/>
                    <a:pt x="170" y="133"/>
                    <a:pt x="138" y="149"/>
                  </a:cubicBezTo>
                  <a:cubicBezTo>
                    <a:pt x="112" y="163"/>
                    <a:pt x="104" y="130"/>
                    <a:pt x="97" y="114"/>
                  </a:cubicBezTo>
                  <a:cubicBezTo>
                    <a:pt x="101" y="130"/>
                    <a:pt x="113" y="164"/>
                    <a:pt x="89" y="169"/>
                  </a:cubicBezTo>
                  <a:cubicBezTo>
                    <a:pt x="66" y="174"/>
                    <a:pt x="56" y="132"/>
                    <a:pt x="73" y="118"/>
                  </a:cubicBezTo>
                  <a:cubicBezTo>
                    <a:pt x="63" y="129"/>
                    <a:pt x="29" y="149"/>
                    <a:pt x="19" y="129"/>
                  </a:cubicBezTo>
                  <a:cubicBezTo>
                    <a:pt x="7" y="107"/>
                    <a:pt x="48" y="106"/>
                    <a:pt x="59" y="102"/>
                  </a:cubicBezTo>
                  <a:cubicBezTo>
                    <a:pt x="44" y="105"/>
                    <a:pt x="0" y="87"/>
                    <a:pt x="11" y="66"/>
                  </a:cubicBezTo>
                  <a:cubicBezTo>
                    <a:pt x="21" y="45"/>
                    <a:pt x="65" y="69"/>
                    <a:pt x="70" y="76"/>
                  </a:cubicBezTo>
                </a:path>
              </a:pathLst>
            </a:custGeom>
            <a:solidFill>
              <a:srgbClr val="FFFFFF"/>
            </a:solidFill>
            <a:ln>
              <a:noFill/>
            </a:ln>
          </p:spPr>
          <p:txBody>
            <a:bodyPr lIns="68580" tIns="34290" rIns="68580" bIns="34290"/>
            <a:lstStyle/>
            <a:p>
              <a:pPr>
                <a:defRPr/>
              </a:pPr>
              <a:endParaRPr lang="zh-CN" altLang="en-US" sz="1350"/>
            </a:p>
          </p:txBody>
        </p:sp>
        <p:sp>
          <p:nvSpPr>
            <p:cNvPr id="130" name="Oval 129"/>
            <p:cNvSpPr>
              <a:spLocks noChangeArrowheads="1"/>
            </p:cNvSpPr>
            <p:nvPr/>
          </p:nvSpPr>
          <p:spPr bwMode="auto">
            <a:xfrm>
              <a:off x="10714567" y="7151688"/>
              <a:ext cx="474133" cy="474662"/>
            </a:xfrm>
            <a:prstGeom prst="ellipse">
              <a:avLst/>
            </a:prstGeom>
            <a:solidFill>
              <a:srgbClr val="440000"/>
            </a:solidFill>
            <a:ln>
              <a:noFill/>
            </a:ln>
          </p:spPr>
          <p:txBody>
            <a:bodyPr lIns="68580" tIns="34290" rIns="68580" bIns="34290"/>
            <a:lstStyle/>
            <a:p>
              <a:pPr>
                <a:defRPr/>
              </a:pPr>
              <a:endParaRPr lang="zh-CN" altLang="en-US" sz="1350"/>
            </a:p>
          </p:txBody>
        </p:sp>
        <p:sp>
          <p:nvSpPr>
            <p:cNvPr id="131" name="Oval 130"/>
            <p:cNvSpPr>
              <a:spLocks noChangeArrowheads="1"/>
            </p:cNvSpPr>
            <p:nvPr/>
          </p:nvSpPr>
          <p:spPr bwMode="auto">
            <a:xfrm>
              <a:off x="10788651" y="7275513"/>
              <a:ext cx="10583"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132" name="Oval 131"/>
            <p:cNvSpPr>
              <a:spLocks noChangeArrowheads="1"/>
            </p:cNvSpPr>
            <p:nvPr/>
          </p:nvSpPr>
          <p:spPr bwMode="auto">
            <a:xfrm>
              <a:off x="10966451" y="7232650"/>
              <a:ext cx="12700"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133" name="Oval 132"/>
            <p:cNvSpPr>
              <a:spLocks noChangeArrowheads="1"/>
            </p:cNvSpPr>
            <p:nvPr/>
          </p:nvSpPr>
          <p:spPr bwMode="auto">
            <a:xfrm>
              <a:off x="10930467" y="7318375"/>
              <a:ext cx="12700"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134" name="Oval 133"/>
            <p:cNvSpPr>
              <a:spLocks noChangeArrowheads="1"/>
            </p:cNvSpPr>
            <p:nvPr/>
          </p:nvSpPr>
          <p:spPr bwMode="auto">
            <a:xfrm>
              <a:off x="11108267" y="7312025"/>
              <a:ext cx="12700" cy="19050"/>
            </a:xfrm>
            <a:prstGeom prst="ellipse">
              <a:avLst/>
            </a:prstGeom>
            <a:solidFill>
              <a:srgbClr val="FFFFFF"/>
            </a:solidFill>
            <a:ln>
              <a:noFill/>
            </a:ln>
          </p:spPr>
          <p:txBody>
            <a:bodyPr lIns="68580" tIns="34290" rIns="68580" bIns="34290"/>
            <a:lstStyle/>
            <a:p>
              <a:pPr>
                <a:defRPr/>
              </a:pPr>
              <a:endParaRPr lang="zh-CN" altLang="en-US" sz="1350"/>
            </a:p>
          </p:txBody>
        </p:sp>
        <p:sp>
          <p:nvSpPr>
            <p:cNvPr id="135" name="Oval 134"/>
            <p:cNvSpPr>
              <a:spLocks noChangeArrowheads="1"/>
            </p:cNvSpPr>
            <p:nvPr/>
          </p:nvSpPr>
          <p:spPr bwMode="auto">
            <a:xfrm>
              <a:off x="11057467" y="7448550"/>
              <a:ext cx="12700" cy="11113"/>
            </a:xfrm>
            <a:prstGeom prst="ellipse">
              <a:avLst/>
            </a:prstGeom>
            <a:solidFill>
              <a:srgbClr val="FFFFFF"/>
            </a:solidFill>
            <a:ln>
              <a:noFill/>
            </a:ln>
          </p:spPr>
          <p:txBody>
            <a:bodyPr lIns="68580" tIns="34290" rIns="68580" bIns="34290"/>
            <a:lstStyle/>
            <a:p>
              <a:pPr>
                <a:defRPr/>
              </a:pPr>
              <a:endParaRPr lang="zh-CN" altLang="en-US" sz="1350"/>
            </a:p>
          </p:txBody>
        </p:sp>
        <p:sp>
          <p:nvSpPr>
            <p:cNvPr id="136" name="Oval 135"/>
            <p:cNvSpPr>
              <a:spLocks noChangeArrowheads="1"/>
            </p:cNvSpPr>
            <p:nvPr/>
          </p:nvSpPr>
          <p:spPr bwMode="auto">
            <a:xfrm>
              <a:off x="10811934" y="7416800"/>
              <a:ext cx="12700"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137" name="Oval 136"/>
            <p:cNvSpPr>
              <a:spLocks noChangeArrowheads="1"/>
            </p:cNvSpPr>
            <p:nvPr/>
          </p:nvSpPr>
          <p:spPr bwMode="auto">
            <a:xfrm>
              <a:off x="10972800" y="7435850"/>
              <a:ext cx="12700" cy="19050"/>
            </a:xfrm>
            <a:prstGeom prst="ellipse">
              <a:avLst/>
            </a:prstGeom>
            <a:solidFill>
              <a:srgbClr val="FFFFFF"/>
            </a:solidFill>
            <a:ln>
              <a:noFill/>
            </a:ln>
          </p:spPr>
          <p:txBody>
            <a:bodyPr lIns="68580" tIns="34290" rIns="68580" bIns="34290"/>
            <a:lstStyle/>
            <a:p>
              <a:pPr>
                <a:defRPr/>
              </a:pPr>
              <a:endParaRPr lang="zh-CN" altLang="en-US" sz="1350"/>
            </a:p>
          </p:txBody>
        </p:sp>
        <p:sp>
          <p:nvSpPr>
            <p:cNvPr id="138" name="Oval 137"/>
            <p:cNvSpPr>
              <a:spLocks noChangeArrowheads="1"/>
            </p:cNvSpPr>
            <p:nvPr/>
          </p:nvSpPr>
          <p:spPr bwMode="auto">
            <a:xfrm>
              <a:off x="10943167" y="7540625"/>
              <a:ext cx="16933" cy="19050"/>
            </a:xfrm>
            <a:prstGeom prst="ellipse">
              <a:avLst/>
            </a:prstGeom>
            <a:solidFill>
              <a:srgbClr val="FFFFFF"/>
            </a:solidFill>
            <a:ln>
              <a:noFill/>
            </a:ln>
          </p:spPr>
          <p:txBody>
            <a:bodyPr lIns="68580" tIns="34290" rIns="68580" bIns="34290"/>
            <a:lstStyle/>
            <a:p>
              <a:pPr>
                <a:defRPr/>
              </a:pPr>
              <a:endParaRPr lang="zh-CN" altLang="en-US" sz="1350"/>
            </a:p>
          </p:txBody>
        </p:sp>
        <p:sp>
          <p:nvSpPr>
            <p:cNvPr id="139" name="Rectangle 138"/>
            <p:cNvSpPr>
              <a:spLocks noChangeArrowheads="1"/>
            </p:cNvSpPr>
            <p:nvPr/>
          </p:nvSpPr>
          <p:spPr bwMode="auto">
            <a:xfrm>
              <a:off x="-6350" y="8175625"/>
              <a:ext cx="12204701" cy="184150"/>
            </a:xfrm>
            <a:prstGeom prst="rect">
              <a:avLst/>
            </a:prstGeom>
            <a:solidFill>
              <a:srgbClr val="FFFFFF"/>
            </a:solidFill>
            <a:ln>
              <a:noFill/>
            </a:ln>
          </p:spPr>
          <p:txBody>
            <a:bodyPr lIns="68580" tIns="34290" rIns="68580" bIns="34290"/>
            <a:lstStyle/>
            <a:p>
              <a:pPr>
                <a:defRPr/>
              </a:pPr>
              <a:endParaRPr lang="zh-CN" altLang="en-US" sz="1350"/>
            </a:p>
          </p:txBody>
        </p:sp>
        <p:sp>
          <p:nvSpPr>
            <p:cNvPr id="140" name="Freeform 139"/>
            <p:cNvSpPr>
              <a:spLocks/>
            </p:cNvSpPr>
            <p:nvPr/>
          </p:nvSpPr>
          <p:spPr bwMode="auto">
            <a:xfrm>
              <a:off x="281518"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41" name="Freeform 140"/>
            <p:cNvSpPr>
              <a:spLocks/>
            </p:cNvSpPr>
            <p:nvPr/>
          </p:nvSpPr>
          <p:spPr bwMode="auto">
            <a:xfrm>
              <a:off x="960967" y="7799388"/>
              <a:ext cx="190500" cy="782637"/>
            </a:xfrm>
            <a:custGeom>
              <a:avLst/>
              <a:gdLst>
                <a:gd name="T0" fmla="*/ 31 w 31"/>
                <a:gd name="T1" fmla="*/ 12 h 127"/>
                <a:gd name="T2" fmla="*/ 15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5"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p:spPr>
          <p:txBody>
            <a:bodyPr lIns="68580" tIns="34290" rIns="68580" bIns="34290"/>
            <a:lstStyle/>
            <a:p>
              <a:pPr>
                <a:defRPr/>
              </a:pPr>
              <a:endParaRPr lang="zh-CN" altLang="en-US" sz="1350"/>
            </a:p>
          </p:txBody>
        </p:sp>
        <p:sp>
          <p:nvSpPr>
            <p:cNvPr id="142" name="Freeform 141"/>
            <p:cNvSpPr>
              <a:spLocks/>
            </p:cNvSpPr>
            <p:nvPr/>
          </p:nvSpPr>
          <p:spPr bwMode="auto">
            <a:xfrm>
              <a:off x="1644651"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43" name="Freeform 142"/>
            <p:cNvSpPr>
              <a:spLocks/>
            </p:cNvSpPr>
            <p:nvPr/>
          </p:nvSpPr>
          <p:spPr bwMode="auto">
            <a:xfrm>
              <a:off x="2319867"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44" name="Freeform 143"/>
            <p:cNvSpPr>
              <a:spLocks/>
            </p:cNvSpPr>
            <p:nvPr/>
          </p:nvSpPr>
          <p:spPr bwMode="auto">
            <a:xfrm>
              <a:off x="2999318" y="7799388"/>
              <a:ext cx="190500" cy="782637"/>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p:spPr>
          <p:txBody>
            <a:bodyPr lIns="68580" tIns="34290" rIns="68580" bIns="34290"/>
            <a:lstStyle/>
            <a:p>
              <a:pPr>
                <a:defRPr/>
              </a:pPr>
              <a:endParaRPr lang="zh-CN" altLang="en-US" sz="1350"/>
            </a:p>
          </p:txBody>
        </p:sp>
        <p:sp>
          <p:nvSpPr>
            <p:cNvPr id="145" name="Freeform 144"/>
            <p:cNvSpPr>
              <a:spLocks/>
            </p:cNvSpPr>
            <p:nvPr/>
          </p:nvSpPr>
          <p:spPr bwMode="auto">
            <a:xfrm>
              <a:off x="3680885"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46" name="Freeform 145"/>
            <p:cNvSpPr>
              <a:spLocks/>
            </p:cNvSpPr>
            <p:nvPr/>
          </p:nvSpPr>
          <p:spPr bwMode="auto">
            <a:xfrm>
              <a:off x="4358218"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47" name="Freeform 146"/>
            <p:cNvSpPr>
              <a:spLocks/>
            </p:cNvSpPr>
            <p:nvPr/>
          </p:nvSpPr>
          <p:spPr bwMode="auto">
            <a:xfrm>
              <a:off x="5044018"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48" name="Freeform 147"/>
            <p:cNvSpPr>
              <a:spLocks/>
            </p:cNvSpPr>
            <p:nvPr/>
          </p:nvSpPr>
          <p:spPr bwMode="auto">
            <a:xfrm>
              <a:off x="5719234"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49" name="Freeform 148"/>
            <p:cNvSpPr>
              <a:spLocks/>
            </p:cNvSpPr>
            <p:nvPr/>
          </p:nvSpPr>
          <p:spPr bwMode="auto">
            <a:xfrm>
              <a:off x="6396567" y="7799388"/>
              <a:ext cx="184151"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50" name="Freeform 149"/>
            <p:cNvSpPr>
              <a:spLocks/>
            </p:cNvSpPr>
            <p:nvPr/>
          </p:nvSpPr>
          <p:spPr bwMode="auto">
            <a:xfrm>
              <a:off x="7082367" y="7799388"/>
              <a:ext cx="184151"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51" name="Freeform 150"/>
            <p:cNvSpPr>
              <a:spLocks/>
            </p:cNvSpPr>
            <p:nvPr/>
          </p:nvSpPr>
          <p:spPr bwMode="auto">
            <a:xfrm>
              <a:off x="7757584"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52" name="Freeform 151"/>
            <p:cNvSpPr>
              <a:spLocks/>
            </p:cNvSpPr>
            <p:nvPr/>
          </p:nvSpPr>
          <p:spPr bwMode="auto">
            <a:xfrm>
              <a:off x="8434918"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53" name="Freeform 152"/>
            <p:cNvSpPr>
              <a:spLocks/>
            </p:cNvSpPr>
            <p:nvPr/>
          </p:nvSpPr>
          <p:spPr bwMode="auto">
            <a:xfrm>
              <a:off x="9118600"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54" name="Freeform 153"/>
            <p:cNvSpPr>
              <a:spLocks/>
            </p:cNvSpPr>
            <p:nvPr/>
          </p:nvSpPr>
          <p:spPr bwMode="auto">
            <a:xfrm>
              <a:off x="9795934" y="7799388"/>
              <a:ext cx="184151"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55" name="Freeform 154"/>
            <p:cNvSpPr>
              <a:spLocks/>
            </p:cNvSpPr>
            <p:nvPr/>
          </p:nvSpPr>
          <p:spPr bwMode="auto">
            <a:xfrm>
              <a:off x="10473267" y="7799388"/>
              <a:ext cx="190500" cy="782637"/>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p:spPr>
          <p:txBody>
            <a:bodyPr lIns="68580" tIns="34290" rIns="68580" bIns="34290"/>
            <a:lstStyle/>
            <a:p>
              <a:pPr>
                <a:defRPr/>
              </a:pPr>
              <a:endParaRPr lang="zh-CN" altLang="en-US" sz="1350"/>
            </a:p>
          </p:txBody>
        </p:sp>
        <p:sp>
          <p:nvSpPr>
            <p:cNvPr id="156" name="Freeform 155"/>
            <p:cNvSpPr>
              <a:spLocks/>
            </p:cNvSpPr>
            <p:nvPr/>
          </p:nvSpPr>
          <p:spPr bwMode="auto">
            <a:xfrm>
              <a:off x="11156951"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57" name="Freeform 156"/>
            <p:cNvSpPr>
              <a:spLocks/>
            </p:cNvSpPr>
            <p:nvPr/>
          </p:nvSpPr>
          <p:spPr bwMode="auto">
            <a:xfrm>
              <a:off x="11834284"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grpSp>
      <p:sp>
        <p:nvSpPr>
          <p:cNvPr id="158" name="Rectangle 157"/>
          <p:cNvSpPr/>
          <p:nvPr/>
        </p:nvSpPr>
        <p:spPr>
          <a:xfrm>
            <a:off x="705610" y="2008039"/>
            <a:ext cx="10730362" cy="1409617"/>
          </a:xfrm>
          <a:prstGeom prst="rect">
            <a:avLst/>
          </a:prstGeom>
        </p:spPr>
        <p:txBody>
          <a:bodyPr wrap="square">
            <a:spAutoFit/>
          </a:bodyPr>
          <a:lstStyle/>
          <a:p>
            <a:pPr algn="just">
              <a:lnSpc>
                <a:spcPct val="107000"/>
              </a:lnSpc>
              <a:spcAft>
                <a:spcPts val="0"/>
              </a:spcAft>
            </a:pP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hồ</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ruộng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mùa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lẫn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Cửu</a:t>
            </a:r>
            <a:r>
              <a:rPr lang="en-US" sz="4000" dirty="0">
                <a:latin typeface="Times New Roman" panose="02020603050405020304" pitchFamily="18" charset="0"/>
                <a:cs typeface="Times New Roman" panose="02020603050405020304" pitchFamily="18" charset="0"/>
              </a:rPr>
              <a:t> Long.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3" name="Straight Connector 2"/>
          <p:cNvCxnSpPr/>
          <p:nvPr/>
        </p:nvCxnSpPr>
        <p:spPr>
          <a:xfrm flipH="1">
            <a:off x="11342439" y="2174187"/>
            <a:ext cx="181132" cy="4455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H="1">
            <a:off x="4527075" y="2174188"/>
            <a:ext cx="181132" cy="4455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H="1">
            <a:off x="8751059" y="2761970"/>
            <a:ext cx="181132" cy="4455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H="1">
            <a:off x="8841625" y="2761970"/>
            <a:ext cx="181132" cy="44559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44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wipe(left)">
                                      <p:cBhvr>
                                        <p:cTn id="7" dur="500"/>
                                        <p:tgtEl>
                                          <p:spTgt spid="1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9"/>
                                        </p:tgtEl>
                                        <p:attrNameLst>
                                          <p:attrName>style.visibility</p:attrName>
                                        </p:attrNameLst>
                                      </p:cBhvr>
                                      <p:to>
                                        <p:strVal val="visible"/>
                                      </p:to>
                                    </p:set>
                                    <p:animEffect transition="in" filter="fade">
                                      <p:cBhvr>
                                        <p:cTn id="19" dur="1000"/>
                                        <p:tgtEl>
                                          <p:spTgt spid="159"/>
                                        </p:tgtEl>
                                      </p:cBhvr>
                                    </p:animEffect>
                                    <p:anim calcmode="lin" valueType="num">
                                      <p:cBhvr>
                                        <p:cTn id="20" dur="1000" fill="hold"/>
                                        <p:tgtEl>
                                          <p:spTgt spid="159"/>
                                        </p:tgtEl>
                                        <p:attrNameLst>
                                          <p:attrName>ppt_x</p:attrName>
                                        </p:attrNameLst>
                                      </p:cBhvr>
                                      <p:tavLst>
                                        <p:tav tm="0">
                                          <p:val>
                                            <p:strVal val="#ppt_x"/>
                                          </p:val>
                                        </p:tav>
                                        <p:tav tm="100000">
                                          <p:val>
                                            <p:strVal val="#ppt_x"/>
                                          </p:val>
                                        </p:tav>
                                      </p:tavLst>
                                    </p:anim>
                                    <p:anim calcmode="lin" valueType="num">
                                      <p:cBhvr>
                                        <p:cTn id="21" dur="1000" fill="hold"/>
                                        <p:tgtEl>
                                          <p:spTgt spid="15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0"/>
                                        </p:tgtEl>
                                        <p:attrNameLst>
                                          <p:attrName>style.visibility</p:attrName>
                                        </p:attrNameLst>
                                      </p:cBhvr>
                                      <p:to>
                                        <p:strVal val="visible"/>
                                      </p:to>
                                    </p:set>
                                    <p:animEffect transition="in" filter="fade">
                                      <p:cBhvr>
                                        <p:cTn id="26" dur="1000"/>
                                        <p:tgtEl>
                                          <p:spTgt spid="160"/>
                                        </p:tgtEl>
                                      </p:cBhvr>
                                    </p:animEffect>
                                    <p:anim calcmode="lin" valueType="num">
                                      <p:cBhvr>
                                        <p:cTn id="27" dur="1000" fill="hold"/>
                                        <p:tgtEl>
                                          <p:spTgt spid="160"/>
                                        </p:tgtEl>
                                        <p:attrNameLst>
                                          <p:attrName>ppt_x</p:attrName>
                                        </p:attrNameLst>
                                      </p:cBhvr>
                                      <p:tavLst>
                                        <p:tav tm="0">
                                          <p:val>
                                            <p:strVal val="#ppt_x"/>
                                          </p:val>
                                        </p:tav>
                                        <p:tav tm="100000">
                                          <p:val>
                                            <p:strVal val="#ppt_x"/>
                                          </p:val>
                                        </p:tav>
                                      </p:tavLst>
                                    </p:anim>
                                    <p:anim calcmode="lin" valueType="num">
                                      <p:cBhvr>
                                        <p:cTn id="28" dur="1000" fill="hold"/>
                                        <p:tgtEl>
                                          <p:spTgt spid="16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61"/>
                                        </p:tgtEl>
                                        <p:attrNameLst>
                                          <p:attrName>style.visibility</p:attrName>
                                        </p:attrNameLst>
                                      </p:cBhvr>
                                      <p:to>
                                        <p:strVal val="visible"/>
                                      </p:to>
                                    </p:set>
                                    <p:animEffect transition="in" filter="fade">
                                      <p:cBhvr>
                                        <p:cTn id="33" dur="1000"/>
                                        <p:tgtEl>
                                          <p:spTgt spid="161"/>
                                        </p:tgtEl>
                                      </p:cBhvr>
                                    </p:animEffect>
                                    <p:anim calcmode="lin" valueType="num">
                                      <p:cBhvr>
                                        <p:cTn id="34" dur="1000" fill="hold"/>
                                        <p:tgtEl>
                                          <p:spTgt spid="161"/>
                                        </p:tgtEl>
                                        <p:attrNameLst>
                                          <p:attrName>ppt_x</p:attrName>
                                        </p:attrNameLst>
                                      </p:cBhvr>
                                      <p:tavLst>
                                        <p:tav tm="0">
                                          <p:val>
                                            <p:strVal val="#ppt_x"/>
                                          </p:val>
                                        </p:tav>
                                        <p:tav tm="100000">
                                          <p:val>
                                            <p:strVal val="#ppt_x"/>
                                          </p:val>
                                        </p:tav>
                                      </p:tavLst>
                                    </p:anim>
                                    <p:anim calcmode="lin" valueType="num">
                                      <p:cBhvr>
                                        <p:cTn id="35" dur="1000" fill="hold"/>
                                        <p:tgtEl>
                                          <p:spTgt spid="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19FAD1-8F57-4D25-A940-5F5B7DE6401A}"/>
              </a:ext>
            </a:extLst>
          </p:cNvPr>
          <p:cNvSpPr txBox="1"/>
          <p:nvPr/>
        </p:nvSpPr>
        <p:spPr>
          <a:xfrm>
            <a:off x="1044793" y="235023"/>
            <a:ext cx="1084780"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 name="Picture 2">
            <a:extLst>
              <a:ext uri="{FF2B5EF4-FFF2-40B4-BE49-F238E27FC236}">
                <a16:creationId xmlns:a16="http://schemas.microsoft.com/office/drawing/2014/main" id="{2A892FFA-69B3-433D-95CE-FAA7107A1F5A}"/>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79603" y="109182"/>
            <a:ext cx="776411" cy="700229"/>
          </a:xfrm>
          <a:prstGeom prst="rect">
            <a:avLst/>
          </a:prstGeom>
        </p:spPr>
      </p:pic>
      <p:sp>
        <p:nvSpPr>
          <p:cNvPr id="4" name="TextBox 3">
            <a:extLst>
              <a:ext uri="{FF2B5EF4-FFF2-40B4-BE49-F238E27FC236}">
                <a16:creationId xmlns:a16="http://schemas.microsoft.com/office/drawing/2014/main" id="{BCB73FF2-7CCD-4D1C-97F1-E88C5B46E8F7}"/>
              </a:ext>
            </a:extLst>
          </p:cNvPr>
          <p:cNvSpPr txBox="1"/>
          <p:nvPr/>
        </p:nvSpPr>
        <p:spPr>
          <a:xfrm>
            <a:off x="2382301" y="54313"/>
            <a:ext cx="7154436" cy="80996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Giải</a:t>
            </a:r>
            <a:r>
              <a:rPr kumimoji="0" lang="en-US" sz="36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en-US" sz="36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endParaRPr kumimoji="0" lang="en-US" sz="36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978" y="1200150"/>
            <a:ext cx="10945505" cy="5657850"/>
          </a:xfrm>
          <a:prstGeom prst="rect">
            <a:avLst/>
          </a:prstGeom>
        </p:spPr>
      </p:pic>
    </p:spTree>
    <p:extLst>
      <p:ext uri="{BB962C8B-B14F-4D97-AF65-F5344CB8AC3E}">
        <p14:creationId xmlns:p14="http://schemas.microsoft.com/office/powerpoint/2010/main" val="293810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800</TotalTime>
  <Words>396</Words>
  <Application>Microsoft Office PowerPoint</Application>
  <PresentationFormat>Widescreen</PresentationFormat>
  <Paragraphs>49</Paragraphs>
  <Slides>22</Slides>
  <Notes>1</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宋体</vt:lpstr>
      <vt:lpstr>Arial</vt:lpstr>
      <vt:lpstr>Arial-Rounded</vt:lpstr>
      <vt:lpstr>Calibri</vt:lpstr>
      <vt:lpstr>等线</vt:lpstr>
      <vt:lpstr>DFPOP1-W9</vt:lpstr>
      <vt:lpstr>华文新魏</vt:lpstr>
      <vt:lpstr>Tahoma</vt:lpstr>
      <vt:lpstr>Times New Roman</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MAIHUNG</cp:lastModifiedBy>
  <cp:revision>51</cp:revision>
  <dcterms:created xsi:type="dcterms:W3CDTF">2021-07-20T01:55:21Z</dcterms:created>
  <dcterms:modified xsi:type="dcterms:W3CDTF">2025-04-16T07:02:34Z</dcterms:modified>
</cp:coreProperties>
</file>