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7" r:id="rId1"/>
  </p:sldMasterIdLst>
  <p:notesMasterIdLst>
    <p:notesMasterId r:id="rId11"/>
  </p:notesMasterIdLst>
  <p:sldIdLst>
    <p:sldId id="553" r:id="rId2"/>
    <p:sldId id="554" r:id="rId3"/>
    <p:sldId id="555" r:id="rId4"/>
    <p:sldId id="292" r:id="rId5"/>
    <p:sldId id="296" r:id="rId6"/>
    <p:sldId id="297" r:id="rId7"/>
    <p:sldId id="313" r:id="rId8"/>
    <p:sldId id="293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HUNG" initials="M" lastIdx="2" clrIdx="0">
    <p:extLst>
      <p:ext uri="{19B8F6BF-5375-455C-9EA6-DF929625EA0E}">
        <p15:presenceInfo xmlns:p15="http://schemas.microsoft.com/office/powerpoint/2012/main" userId="MAI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1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4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66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93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454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29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9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9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1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7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52E8-7461-4ED2-8C9F-E0162A39F818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0E4F5-156E-4F0A-82F3-720075623F23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5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91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8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883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  <p:sldLayoutId id="2147484232" r:id="rId15"/>
    <p:sldLayoutId id="2147484233" r:id="rId16"/>
    <p:sldLayoutId id="2147483650" r:id="rId17"/>
    <p:sldLayoutId id="2147483651" r:id="rId18"/>
    <p:sldLayoutId id="2147483652" r:id="rId19"/>
    <p:sldLayoutId id="2147483653" r:id="rId20"/>
    <p:sldLayoutId id="2147483661" r:id="rId21"/>
    <p:sldLayoutId id="2147483660" r:id="rId22"/>
    <p:sldLayoutId id="2147483658" r:id="rId23"/>
    <p:sldLayoutId id="2147483662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410919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025716" y="2091184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" y="0"/>
            <a:ext cx="12144655" cy="2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00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117" y="1703811"/>
            <a:ext cx="747434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8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5" y="-1"/>
            <a:ext cx="10769782" cy="1915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7698"/>
            <a:ext cx="11864084" cy="190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3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2952" y="1559226"/>
            <a:ext cx="2114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ruộng</a:t>
            </a:r>
            <a:endParaRPr lang="en-US" sz="4000" b="1"/>
          </a:p>
        </p:txBody>
      </p:sp>
      <p:sp>
        <p:nvSpPr>
          <p:cNvPr id="6" name="Rectangle 5"/>
          <p:cNvSpPr/>
          <p:nvPr/>
        </p:nvSpPr>
        <p:spPr>
          <a:xfrm>
            <a:off x="2512952" y="507547"/>
            <a:ext cx="6448167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chính tả</a:t>
            </a:r>
            <a:endParaRPr lang="en-US" sz="4800" b="1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1958" y="2272949"/>
            <a:ext cx="1335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endParaRPr lang="en-US" sz="4000" b="1"/>
          </a:p>
        </p:txBody>
      </p:sp>
      <p:sp>
        <p:nvSpPr>
          <p:cNvPr id="8" name="Rectangle 7"/>
          <p:cNvSpPr/>
          <p:nvPr/>
        </p:nvSpPr>
        <p:spPr>
          <a:xfrm>
            <a:off x="2641059" y="3068524"/>
            <a:ext cx="2101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ròng</a:t>
            </a:r>
            <a:endParaRPr lang="en-US" sz="4000" b="1"/>
          </a:p>
        </p:txBody>
      </p:sp>
      <p:sp>
        <p:nvSpPr>
          <p:cNvPr id="9" name="Rectangle 8"/>
          <p:cNvSpPr/>
          <p:nvPr/>
        </p:nvSpPr>
        <p:spPr>
          <a:xfrm>
            <a:off x="6549377" y="1559226"/>
            <a:ext cx="2075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4000" b="1"/>
          </a:p>
        </p:txBody>
      </p:sp>
      <p:sp>
        <p:nvSpPr>
          <p:cNvPr id="10" name="Rectangle 9"/>
          <p:cNvSpPr/>
          <p:nvPr/>
        </p:nvSpPr>
        <p:spPr>
          <a:xfrm>
            <a:off x="6549377" y="2360638"/>
            <a:ext cx="2075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xuôi 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549376" y="3068524"/>
            <a:ext cx="2075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96981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0012" y="56007"/>
            <a:ext cx="5437765" cy="5756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702" y="1533643"/>
            <a:ext cx="442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GV kiểm tra tư thế ngồi viết, cầm bút.</a:t>
            </a:r>
          </a:p>
        </p:txBody>
      </p:sp>
    </p:spTree>
    <p:extLst>
      <p:ext uri="{BB962C8B-B14F-4D97-AF65-F5344CB8AC3E}">
        <p14:creationId xmlns:p14="http://schemas.microsoft.com/office/powerpoint/2010/main" val="3753619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1793180" y="172382"/>
            <a:ext cx="54618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tả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: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nghe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–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viết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5896535" y="919479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Mùa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nước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nổi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927614" y="1593851"/>
            <a:ext cx="10264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en-US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  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Đồng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ruộng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, v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ườn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 t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ược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và cây cỏ như biết giữ</a:t>
            </a:r>
            <a:endParaRPr lang="en-US" alt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1553571" y="2279652"/>
            <a:ext cx="1070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ea typeface="Courier New" panose="02070309020205020404" pitchFamily="49" charset="0"/>
              </a:rPr>
              <a:t>lại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hạt phù sa ở quanh mình,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nước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lại trong d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ầ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n. Ngồi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1553571" y="2918742"/>
            <a:ext cx="1070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trong nhà, ta th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ấ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y cả những đàn cá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ròng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ròng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, t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ừ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ng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553571" y="3665839"/>
            <a:ext cx="1070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đàn, t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ừ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ng đàn theo cá mẹ xu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ôi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theo dòng n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ước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vào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697616" y="4301302"/>
            <a:ext cx="10295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tận đồng sâu.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7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8240" y="401391"/>
            <a:ext cx="10718319" cy="744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06000"/>
              </a:lnSpc>
              <a:spcAft>
                <a:spcPts val="195"/>
              </a:spcAft>
              <a:buClr>
                <a:srgbClr val="70B3DA"/>
              </a:buClr>
              <a:buSzPts val="1250"/>
            </a:pPr>
            <a:r>
              <a:rPr lang="en-US" sz="4000" b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Tìm tên sự vật có tiếng bắt đầu bằng </a:t>
            </a:r>
            <a:r>
              <a:rPr lang="en-US" sz="4000" b="1" i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000" b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hoặc </a:t>
            </a:r>
            <a:r>
              <a:rPr lang="en-US" sz="4000" b="1" i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4000" b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1456644"/>
            <a:ext cx="10487025" cy="2638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154" y="4155939"/>
            <a:ext cx="1736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 cầu</a:t>
            </a:r>
            <a:endParaRPr lang="en-US" sz="4000"/>
          </a:p>
        </p:txBody>
      </p:sp>
      <p:sp>
        <p:nvSpPr>
          <p:cNvPr id="6" name="Rectangle 5"/>
          <p:cNvSpPr/>
          <p:nvPr/>
        </p:nvSpPr>
        <p:spPr>
          <a:xfrm>
            <a:off x="5437709" y="4263733"/>
            <a:ext cx="1508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cá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8822791" y="4155939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kiến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699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" y="113075"/>
            <a:ext cx="11666629" cy="52725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89654" y="1540787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20582" y="157964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63201" y="1566611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8573" y="237990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8624" y="2379903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20107" y="2340456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4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0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</TotalTime>
  <Words>162</Words>
  <Application>Microsoft Office PowerPoint</Application>
  <PresentationFormat>Widescreen</PresentationFormat>
  <Paragraphs>33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Arial-Rounded</vt:lpstr>
      <vt:lpstr>Calibri</vt:lpstr>
      <vt:lpstr>Courier New</vt:lpstr>
      <vt:lpstr>等线</vt:lpstr>
      <vt:lpstr>DFPOP1-W9</vt:lpstr>
      <vt:lpstr>HP001 4 hàng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52</cp:revision>
  <dcterms:created xsi:type="dcterms:W3CDTF">2021-07-20T01:55:21Z</dcterms:created>
  <dcterms:modified xsi:type="dcterms:W3CDTF">2025-04-16T07:04:55Z</dcterms:modified>
</cp:coreProperties>
</file>