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17" r:id="rId1"/>
  </p:sldMasterIdLst>
  <p:notesMasterIdLst>
    <p:notesMasterId r:id="rId10"/>
  </p:notesMasterIdLst>
  <p:sldIdLst>
    <p:sldId id="553" r:id="rId2"/>
    <p:sldId id="554" r:id="rId3"/>
    <p:sldId id="269" r:id="rId4"/>
    <p:sldId id="301" r:id="rId5"/>
    <p:sldId id="306" r:id="rId6"/>
    <p:sldId id="302" r:id="rId7"/>
    <p:sldId id="305" r:id="rId8"/>
    <p:sldId id="30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HUNG" initials="M" lastIdx="2" clrIdx="0">
    <p:extLst>
      <p:ext uri="{19B8F6BF-5375-455C-9EA6-DF929625EA0E}">
        <p15:presenceInfo xmlns:p15="http://schemas.microsoft.com/office/powerpoint/2012/main" userId="MAIHU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 varScale="1">
        <p:scale>
          <a:sx n="77" d="100"/>
          <a:sy n="77" d="100"/>
        </p:scale>
        <p:origin x="77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A9633-8222-41B5-B0BD-8A40C7ED34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9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11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45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8664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93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2454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29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23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98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39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4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5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17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72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252E8-7461-4ED2-8C9F-E0162A39F818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0E4F5-156E-4F0A-82F3-720075623F23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9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12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5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6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759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91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387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88323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8" r:id="rId1"/>
    <p:sldLayoutId id="2147484219" r:id="rId2"/>
    <p:sldLayoutId id="2147484220" r:id="rId3"/>
    <p:sldLayoutId id="2147484221" r:id="rId4"/>
    <p:sldLayoutId id="2147484222" r:id="rId5"/>
    <p:sldLayoutId id="2147484223" r:id="rId6"/>
    <p:sldLayoutId id="2147484224" r:id="rId7"/>
    <p:sldLayoutId id="2147484225" r:id="rId8"/>
    <p:sldLayoutId id="2147484226" r:id="rId9"/>
    <p:sldLayoutId id="2147484227" r:id="rId10"/>
    <p:sldLayoutId id="2147484228" r:id="rId11"/>
    <p:sldLayoutId id="2147484229" r:id="rId12"/>
    <p:sldLayoutId id="2147484230" r:id="rId13"/>
    <p:sldLayoutId id="2147484231" r:id="rId14"/>
    <p:sldLayoutId id="2147484232" r:id="rId15"/>
    <p:sldLayoutId id="2147484233" r:id="rId16"/>
    <p:sldLayoutId id="2147483650" r:id="rId17"/>
    <p:sldLayoutId id="2147483651" r:id="rId18"/>
    <p:sldLayoutId id="2147483652" r:id="rId19"/>
    <p:sldLayoutId id="2147483653" r:id="rId20"/>
    <p:sldLayoutId id="2147483661" r:id="rId21"/>
    <p:sldLayoutId id="2147483660" r:id="rId22"/>
    <p:sldLayoutId id="2147483658" r:id="rId23"/>
    <p:sldLayoutId id="2147483662" r:id="rId24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"/>
            <a:ext cx="12192000" cy="685799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32">
              <a:defRPr/>
            </a:pPr>
            <a:endParaRPr lang="en-US" dirty="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1598" y="1448301"/>
            <a:ext cx="12253036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 defTabSz="685766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GIÁO VỀ DỰ GIỜ THĂM LỚP</a:t>
            </a:r>
            <a:endParaRPr lang="en-US" sz="4267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0661" y="378826"/>
            <a:ext cx="7070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66">
              <a:defRPr/>
            </a:pP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HÒA NGHĨA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25602" y="3137099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2A</a:t>
            </a:r>
          </a:p>
        </p:txBody>
      </p:sp>
      <p:pic>
        <p:nvPicPr>
          <p:cNvPr id="9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688047"/>
            <a:ext cx="12196868" cy="1356903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8" y="5443866"/>
            <a:ext cx="4328771" cy="1356903"/>
          </a:xfrm>
          <a:prstGeom prst="rect">
            <a:avLst/>
          </a:prstGeom>
        </p:spPr>
      </p:pic>
      <p:pic>
        <p:nvPicPr>
          <p:cNvPr id="11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507" y="3175994"/>
            <a:ext cx="2472596" cy="36247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71659" y="4328506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Lan</a:t>
            </a:r>
          </a:p>
        </p:txBody>
      </p:sp>
    </p:spTree>
    <p:extLst>
      <p:ext uri="{BB962C8B-B14F-4D97-AF65-F5344CB8AC3E}">
        <p14:creationId xmlns:p14="http://schemas.microsoft.com/office/powerpoint/2010/main" val="4109191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3025716" y="2091184"/>
            <a:ext cx="6874742" cy="2450671"/>
          </a:xfrm>
          <a:prstGeom prst="cloud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92" y="15345"/>
            <a:ext cx="12144655" cy="223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00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060" y="134167"/>
            <a:ext cx="9607948" cy="6104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45" y="744583"/>
            <a:ext cx="10422475" cy="59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41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629" y="0"/>
            <a:ext cx="6148931" cy="433970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95943" y="4399010"/>
          <a:ext cx="11848011" cy="23108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 xuân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Char char="–"/>
                      </a:pPr>
                      <a:r>
                        <a:rPr lang="en-US" sz="3600" u="none" strike="noStrike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ấm áp, nắng nhẹ</a:t>
                      </a:r>
                    </a:p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Char char="–"/>
                      </a:pPr>
                      <a:r>
                        <a:rPr lang="en-US" sz="3600" u="none" strike="noStrike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cối đâm chồi nảy lộc, nhiều loài hoa nở (hoa đào, hoa mai…)</a:t>
                      </a:r>
                      <a:endParaRPr lang="en-US" sz="3600" u="none" strike="noStrike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5786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238" y="13062"/>
            <a:ext cx="6560700" cy="463414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95943" y="4686396"/>
          <a:ext cx="11848011" cy="20747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8029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519075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 hạ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lvl="0" indent="0" algn="l" fontAlgn="base">
                        <a:lnSpc>
                          <a:spcPct val="107000"/>
                        </a:lnSpc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</a:pPr>
                      <a:r>
                        <a:rPr lang="en-US" sz="3600" u="none" strike="noStrike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nóng bức, oi ả, nắng gắt/ chói chang; có mưa rào</a:t>
                      </a:r>
                    </a:p>
                    <a:p>
                      <a:r>
                        <a:rPr lang="en-US" sz="36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cây xanh lá, nhiều quả chín</a:t>
                      </a:r>
                      <a:endParaRPr lang="en-US" sz="3600" u="none" strike="noStrike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6074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243" y="111441"/>
            <a:ext cx="6077631" cy="427504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95943" y="4399010"/>
          <a:ext cx="11848011" cy="23120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 thu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lvl="0" indent="0" algn="l" fontAlgn="base">
                        <a:lnSpc>
                          <a:spcPct val="107000"/>
                        </a:lnSpc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</a:pPr>
                      <a:r>
                        <a:rPr lang="en-US" sz="3600" u="none" strike="noStrike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lành lạnh (se lạnh), bầu trời trong xanh, nắng nhẹ, gió nhẹ (gió heo may)</a:t>
                      </a:r>
                    </a:p>
                    <a:p>
                      <a:r>
                        <a:rPr lang="en-US" sz="36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một số cây thưa lá/ rụng lá, một số cây lá úa vàng</a:t>
                      </a:r>
                      <a:endParaRPr lang="en-US" sz="3600" u="none" strike="noStrike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2070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126" y="131580"/>
            <a:ext cx="5986423" cy="426743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95943" y="4399010"/>
          <a:ext cx="11848011" cy="23120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 đông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lvl="0" indent="0" algn="l" fontAlgn="base">
                        <a:lnSpc>
                          <a:spcPct val="107000"/>
                        </a:lnSpc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</a:pPr>
                      <a:r>
                        <a:rPr lang="en-US" sz="3600" u="none" strike="noStrike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lạnh, khô hanh, rét buốt, ít mưa, mưa phùn gió bấc, trời u ám</a:t>
                      </a:r>
                    </a:p>
                    <a:p>
                      <a:r>
                        <a:rPr lang="en-US" sz="36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một số loài cây trơ cành, trụi lá</a:t>
                      </a:r>
                      <a:endParaRPr lang="en-US" sz="3600" u="none" strike="noStrike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2170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" y="245881"/>
            <a:ext cx="10965540" cy="5640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" y="1162595"/>
            <a:ext cx="11823655" cy="3396343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2994"/>
            <a:ext cx="12192000" cy="249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08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799</TotalTime>
  <Words>171</Words>
  <Application>Microsoft Office PowerPoint</Application>
  <PresentationFormat>Widescreen</PresentationFormat>
  <Paragraphs>28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Arial-Rounded</vt:lpstr>
      <vt:lpstr>Calibri</vt:lpstr>
      <vt:lpstr>等线</vt:lpstr>
      <vt:lpstr>DFPOP1-W9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MAIHUNG</cp:lastModifiedBy>
  <cp:revision>51</cp:revision>
  <dcterms:created xsi:type="dcterms:W3CDTF">2021-07-20T01:55:21Z</dcterms:created>
  <dcterms:modified xsi:type="dcterms:W3CDTF">2025-04-16T07:05:57Z</dcterms:modified>
</cp:coreProperties>
</file>