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"/>
  </p:notesMasterIdLst>
  <p:sldIdLst>
    <p:sldId id="324" r:id="rId2"/>
    <p:sldId id="326" r:id="rId3"/>
    <p:sldId id="306" r:id="rId4"/>
    <p:sldId id="316" r:id="rId5"/>
    <p:sldId id="317" r:id="rId6"/>
    <p:sldId id="318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75"/>
    <a:srgbClr val="97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09" autoAdjust="0"/>
  </p:normalViewPr>
  <p:slideViewPr>
    <p:cSldViewPr snapToGrid="0">
      <p:cViewPr varScale="1">
        <p:scale>
          <a:sx n="69" d="100"/>
          <a:sy n="6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A0FC-7B47-474C-8C6E-FE9476199D8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9044-99F4-44AD-83DC-4C458E3A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0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9954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41565" y="-12492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-78009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362200" y="1151516"/>
              <a:ext cx="1503217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.VnAvant" panose="020B7200000000000000" pitchFamily="34" charset="0"/>
                </a:rPr>
                <a:t>Bài</a:t>
              </a:r>
              <a:r>
                <a:rPr lang="en-US" b="1" dirty="0" smtClean="0">
                  <a:latin typeface=".VnAvant" panose="020B7200000000000000" pitchFamily="34" charset="0"/>
                </a:rPr>
                <a:t> </a:t>
              </a:r>
              <a:endParaRPr lang="en-US" b="1" dirty="0">
                <a:latin typeface=".VnAvant" panose="020B7200000000000000" pitchFamily="34" charset="0"/>
              </a:endParaRP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23270" y="256619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TẾT ĐẾN </a:t>
            </a:r>
            <a:r>
              <a:rPr lang="en-US" sz="2800" b="1" dirty="0" smtClean="0">
                <a:solidFill>
                  <a:srgbClr val="0D94D7"/>
                </a:solidFill>
                <a:latin typeface="VNI-Avo" pitchFamily="2" charset="0"/>
              </a:rPr>
              <a:t>RỒI</a:t>
            </a:r>
            <a:endParaRPr lang="en-US" sz="2800" b="1" dirty="0">
              <a:solidFill>
                <a:srgbClr val="0D94D7"/>
              </a:solidFill>
              <a:latin typeface="VNI-Avo" pitchFamily="2" charset="0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3025716" y="2091184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48192" y="4749294"/>
            <a:ext cx="6892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Viết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mừng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Tết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38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592138"/>
            <a:ext cx="10515600" cy="43513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Đọc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tấm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thiệp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dưới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lời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hỏi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27192" y="11526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40323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Mỗi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tấm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thiệp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trên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của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viết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gửi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đến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501762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Mỗi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tấm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thiệp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đó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được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viết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dịp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nào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632685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Người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viết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chúc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điều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238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1075026" y="541867"/>
            <a:ext cx="3708951" cy="5477104"/>
            <a:chOff x="1169642" y="844295"/>
            <a:chExt cx="2221257" cy="33166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92277" y="2092215"/>
              <a:ext cx="2185777" cy="206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4944190" y="731518"/>
            <a:ext cx="6681753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024856" y="1283643"/>
            <a:ext cx="6126581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Lê Hiếu viết cho ông bà.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4958565" y="2747198"/>
            <a:ext cx="625916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5024856" y="4157868"/>
            <a:ext cx="660108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ông bà mạnh khoẻ, vui vẻ.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974809" y="636693"/>
            <a:ext cx="4006493" cy="5323046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8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4981302" y="1007783"/>
            <a:ext cx="6766903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5004042" y="1566210"/>
            <a:ext cx="642400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Phương Mai viết cho bố mẹ.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5118342" y="3056487"/>
            <a:ext cx="598508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5004042" y="4608946"/>
            <a:ext cx="642400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bố mẹ mọi điều tốt đẹp.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187" y="341812"/>
            <a:ext cx="846942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20482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97B991DA-F46C-BC4B-B1F4-4D64204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14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với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các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thơ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bài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thơ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hoặc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điều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chuyện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330</Words>
  <Application>Microsoft Office PowerPoint</Application>
  <PresentationFormat>Widescreen</PresentationFormat>
  <Paragraphs>48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DFPOP1-W9</vt:lpstr>
      <vt:lpstr>HP001 4H</vt:lpstr>
      <vt:lpstr>MS Mincho</vt:lpstr>
      <vt:lpstr>Times New Roman</vt:lpstr>
      <vt:lpstr>UTM Avo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MAIHUNG</cp:lastModifiedBy>
  <cp:revision>45</cp:revision>
  <dcterms:created xsi:type="dcterms:W3CDTF">2021-07-08T01:33:34Z</dcterms:created>
  <dcterms:modified xsi:type="dcterms:W3CDTF">2025-04-16T07:53:38Z</dcterms:modified>
</cp:coreProperties>
</file>