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10"/>
  </p:notesMasterIdLst>
  <p:sldIdLst>
    <p:sldId id="366" r:id="rId2"/>
    <p:sldId id="368" r:id="rId3"/>
    <p:sldId id="331" r:id="rId4"/>
    <p:sldId id="332" r:id="rId5"/>
    <p:sldId id="336" r:id="rId6"/>
    <p:sldId id="333" r:id="rId7"/>
    <p:sldId id="334" r:id="rId8"/>
    <p:sldId id="335" r:id="rId9"/>
  </p:sldIdLst>
  <p:sldSz cx="6858000" cy="5143500"/>
  <p:notesSz cx="6858000" cy="9144000"/>
  <p:embeddedFontLst>
    <p:embeddedFont>
      <p:font typeface="HP001 4 hàng" panose="020B0604020202020204" charset="0"/>
      <p:regular r:id="rId11"/>
      <p:bold r:id="rId12"/>
    </p:embeddedFont>
    <p:embeddedFont>
      <p:font typeface="Kalam" panose="020B0604020202020204" charset="0"/>
      <p:regular r:id="rId13"/>
      <p:bold r:id="rId14"/>
    </p:embeddedFont>
    <p:embeddedFont>
      <p:font typeface="Montserrat" panose="020B060402020202020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4615"/>
  </p:normalViewPr>
  <p:slideViewPr>
    <p:cSldViewPr snapToGrid="0">
      <p:cViewPr varScale="1">
        <p:scale>
          <a:sx n="108" d="100"/>
          <a:sy n="108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0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8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706" y="0"/>
            <a:ext cx="6858000" cy="51435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12">
              <a:defRPr/>
            </a:pPr>
            <a:endParaRPr lang="en-US" sz="788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7149" y="1457607"/>
            <a:ext cx="68923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85743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385743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4747" y="856027"/>
            <a:ext cx="3977412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85743">
              <a:defRPr/>
            </a:pPr>
            <a:r>
              <a:rPr lang="en-US" sz="1575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1" y="2407556"/>
            <a:ext cx="4784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85743">
              <a:defRPr/>
            </a:pP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4380242"/>
            <a:ext cx="6860738" cy="763258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" y="4346067"/>
            <a:ext cx="2434934" cy="763258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41" y="3070389"/>
            <a:ext cx="1390835" cy="20389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6558" y="3077722"/>
            <a:ext cx="4784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85743">
              <a:defRPr/>
            </a:pP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32982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918" y="574828"/>
            <a:ext cx="6488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5: </a:t>
            </a:r>
            <a:r>
              <a:rPr kumimoji="0" lang="en-US" sz="4000" b="0" i="0" u="none" strike="noStrike" kern="0" cap="none" spc="0" normalizeH="0" noProof="0" dirty="0" err="1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Giọt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nước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biển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 smtClean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lớn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581463" y="1393927"/>
            <a:ext cx="3867042" cy="1378502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8" y="51806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1883" y="421825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1422</TotalTime>
  <Words>145</Words>
  <Application>Microsoft Office PowerPoint</Application>
  <PresentationFormat>Custom</PresentationFormat>
  <Paragraphs>25</Paragraphs>
  <Slides>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HP001 4 hàng</vt:lpstr>
      <vt:lpstr>Kalam</vt:lpstr>
      <vt:lpstr>Montserrat</vt:lpstr>
      <vt:lpstr>Arial</vt:lpstr>
      <vt:lpstr>UTM Cookies</vt:lpstr>
      <vt:lpstr>Times New Roman</vt:lpstr>
      <vt:lpstr>DFPOP1-W9</vt:lpstr>
      <vt:lpstr>UTM Avo</vt:lpstr>
      <vt:lpstr>Wingdings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MAIHUNG</cp:lastModifiedBy>
  <cp:revision>188</cp:revision>
  <dcterms:modified xsi:type="dcterms:W3CDTF">2025-04-16T07:59:43Z</dcterms:modified>
</cp:coreProperties>
</file>