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</p:sldMasterIdLst>
  <p:notesMasterIdLst>
    <p:notesMasterId r:id="rId11"/>
  </p:notesMasterIdLst>
  <p:sldIdLst>
    <p:sldId id="366" r:id="rId2"/>
    <p:sldId id="368" r:id="rId3"/>
    <p:sldId id="341" r:id="rId4"/>
    <p:sldId id="352" r:id="rId5"/>
    <p:sldId id="342" r:id="rId6"/>
    <p:sldId id="353" r:id="rId7"/>
    <p:sldId id="354" r:id="rId8"/>
    <p:sldId id="355" r:id="rId9"/>
    <p:sldId id="344" r:id="rId10"/>
  </p:sldIdLst>
  <p:sldSz cx="6858000" cy="5143500"/>
  <p:notesSz cx="6858000" cy="9144000"/>
  <p:embeddedFontLst>
    <p:embeddedFont>
      <p:font typeface="Kalam" panose="020B0604020202020204" charset="0"/>
      <p:regular r:id="rId12"/>
      <p:bold r:id="rId13"/>
    </p:embeddedFont>
    <p:embeddedFont>
      <p:font typeface="Montserrat" panose="020B060402020202020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000000"/>
    <a:srgbClr val="B7D574"/>
    <a:srgbClr val="FFAB40"/>
    <a:srgbClr val="FFFFFF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15"/>
  </p:normalViewPr>
  <p:slideViewPr>
    <p:cSldViewPr snapToGrid="0">
      <p:cViewPr varScale="1">
        <p:scale>
          <a:sx n="108" d="100"/>
          <a:sy n="108" d="100"/>
        </p:scale>
        <p:origin x="134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07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48570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586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0474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8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320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7.png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1706" y="0"/>
            <a:ext cx="6858000" cy="51435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12">
              <a:defRPr/>
            </a:pPr>
            <a:endParaRPr lang="en-US" sz="788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7149" y="1457607"/>
            <a:ext cx="6892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4747" y="856027"/>
            <a:ext cx="3977412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85743">
              <a:defRPr/>
            </a:pPr>
            <a:r>
              <a:rPr lang="en-US" sz="1575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1" y="2407556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6" y="4380242"/>
            <a:ext cx="6860738" cy="763258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49" y="4346067"/>
            <a:ext cx="2434934" cy="763258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41" y="3070389"/>
            <a:ext cx="1390835" cy="2038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6558" y="3077722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2982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918" y="574828"/>
            <a:ext cx="6488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Bài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 5: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Giọt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nước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và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biển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lớn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Cloud 4"/>
          <p:cNvSpPr/>
          <p:nvPr/>
        </p:nvSpPr>
        <p:spPr>
          <a:xfrm>
            <a:off x="1581463" y="1393927"/>
            <a:ext cx="3867042" cy="1378502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32287" y="430226"/>
            <a:ext cx="4611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Nói và nghe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484001" y="2099330"/>
            <a:ext cx="1539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UTM Alberta Heavy" panose="02040603050506020204" pitchFamily="18" charset="0"/>
              </a:rPr>
              <a:t>Chiếc đèn lồng</a:t>
            </a:r>
            <a:endParaRPr lang="en-VN" sz="3600" dirty="0">
              <a:solidFill>
                <a:srgbClr val="FF0000"/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B7EC9F-AD55-A245-9018-549B410871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D1A1C2-311D-5D4D-B558-FB04D35BFC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2403729" y="1345984"/>
            <a:ext cx="1840674" cy="1762511"/>
          </a:xfrm>
          <a:prstGeom prst="roundRect">
            <a:avLst>
              <a:gd name="adj" fmla="val 6571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367A16-EC8E-EF47-B12D-35E246EB505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4312475" y="1345985"/>
            <a:ext cx="1889155" cy="1754326"/>
          </a:xfrm>
          <a:prstGeom prst="roundRect">
            <a:avLst>
              <a:gd name="adj" fmla="val 7415"/>
            </a:avLst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CF44BF-DB10-6A43-AD79-5D51F6EE768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16" t="1296"/>
          <a:stretch/>
        </p:blipFill>
        <p:spPr>
          <a:xfrm>
            <a:off x="2403729" y="3124839"/>
            <a:ext cx="1840674" cy="1762719"/>
          </a:xfrm>
          <a:prstGeom prst="roundRect">
            <a:avLst>
              <a:gd name="adj" fmla="val 7876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68D92B-766A-DE41-B782-AD9A211723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2941" y="3108495"/>
            <a:ext cx="1878690" cy="1779063"/>
          </a:xfrm>
          <a:prstGeom prst="roundRect">
            <a:avLst>
              <a:gd name="adj" fmla="val 8774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429235" y="2387625"/>
            <a:ext cx="2999765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Bác đom đóm già nghĩ gì khi nhìn bầy đom đóm nhỏ rước đèn lồng?</a:t>
            </a:r>
            <a:endParaRPr lang="en-VN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  <a:endParaRPr lang="en-VN" dirty="0">
              <a:solidFill>
                <a:srgbClr val="000000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3375941" y="2298010"/>
            <a:ext cx="2915874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Bác đom đóm làm gì khi nghe tiếng khóc của ong non? </a:t>
            </a:r>
            <a:endParaRPr lang="en-VN" dirty="0">
              <a:solidFill>
                <a:srgbClr val="00000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465590" y="4457364"/>
            <a:ext cx="2999765" cy="47315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Chuyện gì xảy ra với bác đom đóm sau khi đưa ong non về nhà?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3546165" y="4502352"/>
            <a:ext cx="2745650" cy="428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Điều gì khiến bác đom đóm cảm động?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F54D6D-D156-8A48-B767-0E6FF8345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1008780" y="388889"/>
            <a:ext cx="1840674" cy="1762511"/>
          </a:xfrm>
          <a:prstGeom prst="roundRect">
            <a:avLst>
              <a:gd name="adj" fmla="val 6571"/>
            </a:avLst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824A6D-9A56-764B-97E1-273D03C502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3894533" y="397074"/>
            <a:ext cx="1889155" cy="1754326"/>
          </a:xfrm>
          <a:prstGeom prst="roundRect">
            <a:avLst>
              <a:gd name="adj" fmla="val 7415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10F9AE-3A06-104B-8F81-6742DEC88D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1008780" y="2652053"/>
            <a:ext cx="1840674" cy="1762719"/>
          </a:xfrm>
          <a:prstGeom prst="roundRect">
            <a:avLst>
              <a:gd name="adj" fmla="val 7876"/>
            </a:avLst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07E22D-FDE4-BD4C-A8C1-5466F30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4533" y="2678301"/>
            <a:ext cx="1878690" cy="1779063"/>
          </a:xfrm>
          <a:prstGeom prst="roundRect">
            <a:avLst>
              <a:gd name="adj" fmla="val 8774"/>
            </a:avLst>
          </a:prstGeom>
        </p:spPr>
      </p:pic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496829" y="374306"/>
            <a:ext cx="586434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Kể lại từng đoạn của câu chuyện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7CB7833-5D1C-6147-9D85-A02B73D5DB50}"/>
              </a:ext>
            </a:extLst>
          </p:cNvPr>
          <p:cNvSpPr/>
          <p:nvPr/>
        </p:nvSpPr>
        <p:spPr>
          <a:xfrm>
            <a:off x="1325025" y="4392694"/>
            <a:ext cx="4207949" cy="3369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Bác đom đóm già nghĩ gì khi nhìn bầy đom đóm nhỏ rước đèn lồng?</a:t>
            </a:r>
            <a:endParaRPr lang="en-VN" sz="2000" dirty="0">
              <a:solidFill>
                <a:srgbClr val="000000"/>
              </a:solidFill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en-VN" sz="2000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D1DD4-6E44-134A-9663-28AA47129E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1740299" y="828213"/>
            <a:ext cx="3251959" cy="3113867"/>
          </a:xfrm>
          <a:prstGeom prst="roundRect">
            <a:avLst>
              <a:gd name="adj" fmla="val 65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323FD6-A55C-4D46-A746-4A25F3A610C6}"/>
              </a:ext>
            </a:extLst>
          </p:cNvPr>
          <p:cNvSpPr/>
          <p:nvPr/>
        </p:nvSpPr>
        <p:spPr>
          <a:xfrm>
            <a:off x="1488451" y="3590642"/>
            <a:ext cx="3881097" cy="122773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Bác đom đóm làm gì khi nghe tiếng khóc của ong non? </a:t>
            </a:r>
            <a:endParaRPr lang="en-VN" sz="20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80CC5-E93A-A440-B479-6189A06CE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1842903" y="644850"/>
            <a:ext cx="3172191" cy="2945792"/>
          </a:xfrm>
          <a:prstGeom prst="roundRect">
            <a:avLst>
              <a:gd name="adj" fmla="val 7415"/>
            </a:avLst>
          </a:prstGeom>
        </p:spPr>
      </p:pic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182E1A-D1CC-334D-AE1F-1E423050F5CD}"/>
              </a:ext>
            </a:extLst>
          </p:cNvPr>
          <p:cNvSpPr/>
          <p:nvPr/>
        </p:nvSpPr>
        <p:spPr>
          <a:xfrm>
            <a:off x="1247081" y="3670982"/>
            <a:ext cx="4268970" cy="88069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Chuyện gì xảy ra với bác đom đóm sau khi đưa ong non về nhà? 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A2C2C3-1ED8-8848-AAE3-0818E7798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1837063" y="591820"/>
            <a:ext cx="3183873" cy="3049032"/>
          </a:xfrm>
          <a:prstGeom prst="roundRect">
            <a:avLst>
              <a:gd name="adj" fmla="val 7876"/>
            </a:avLst>
          </a:prstGeom>
        </p:spPr>
      </p:pic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E55D415-4854-B84F-9D5D-5BE4AA210121}"/>
              </a:ext>
            </a:extLst>
          </p:cNvPr>
          <p:cNvSpPr/>
          <p:nvPr/>
        </p:nvSpPr>
        <p:spPr>
          <a:xfrm>
            <a:off x="1019062" y="3791284"/>
            <a:ext cx="4965178" cy="88866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Điều gì khiến bác đom đóm cảm động?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023E1-49CB-BF42-B52C-5D173FD4E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0492" y="750775"/>
            <a:ext cx="3137015" cy="2970659"/>
          </a:xfrm>
          <a:prstGeom prst="roundRect">
            <a:avLst>
              <a:gd name="adj" fmla="val 8774"/>
            </a:avLst>
          </a:prstGeom>
        </p:spPr>
      </p:pic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7D1CC0-A1AC-A24A-AFA4-9A623509F757}"/>
              </a:ext>
            </a:extLst>
          </p:cNvPr>
          <p:cNvSpPr txBox="1"/>
          <p:nvPr/>
        </p:nvSpPr>
        <p:spPr>
          <a:xfrm>
            <a:off x="464589" y="1598053"/>
            <a:ext cx="5928822" cy="194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Kể cho người thân về bác đom đóm già trong câu chuyện </a:t>
            </a:r>
            <a:r>
              <a:rPr lang="vi-VN" sz="2800" b="1" i="1" dirty="0">
                <a:solidFill>
                  <a:srgbClr val="FF0000"/>
                </a:solidFill>
                <a:latin typeface="UTM Avo" panose="02040603050506020204" pitchFamily="18" charset="0"/>
              </a:rPr>
              <a:t>Chiếc đèn lồng</a:t>
            </a: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122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1420</TotalTime>
  <Words>181</Words>
  <Application>Microsoft Office PowerPoint</Application>
  <PresentationFormat>Custom</PresentationFormat>
  <Paragraphs>22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Kalam</vt:lpstr>
      <vt:lpstr>Montserrat</vt:lpstr>
      <vt:lpstr>Arial</vt:lpstr>
      <vt:lpstr>UTM Alberta Heavy</vt:lpstr>
      <vt:lpstr>UTM Cookies</vt:lpstr>
      <vt:lpstr>Times New Roman</vt:lpstr>
      <vt:lpstr>DFPOP1-W9</vt:lpstr>
      <vt:lpstr>UTM Avo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MAIHUNG</cp:lastModifiedBy>
  <cp:revision>188</cp:revision>
  <dcterms:modified xsi:type="dcterms:W3CDTF">2025-04-16T08:00:34Z</dcterms:modified>
</cp:coreProperties>
</file>