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2" r:id="rId1"/>
  </p:sldMasterIdLst>
  <p:notesMasterIdLst>
    <p:notesMasterId r:id="rId7"/>
  </p:notesMasterIdLst>
  <p:sldIdLst>
    <p:sldId id="382" r:id="rId2"/>
    <p:sldId id="342" r:id="rId3"/>
    <p:sldId id="344" r:id="rId4"/>
    <p:sldId id="354" r:id="rId5"/>
    <p:sldId id="316" r:id="rId6"/>
  </p:sldIdLst>
  <p:sldSz cx="6858000" cy="5143500"/>
  <p:notesSz cx="6858000" cy="9144000"/>
  <p:embeddedFontLs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7FB"/>
    <a:srgbClr val="E6F7F9"/>
    <a:srgbClr val="000000"/>
    <a:srgbClr val="ED3D6C"/>
    <a:srgbClr val="DF3C7E"/>
    <a:srgbClr val="E2F7E2"/>
    <a:srgbClr val="C7F1C6"/>
    <a:srgbClr val="BED096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8"/>
    <p:restoredTop sz="95846"/>
  </p:normalViewPr>
  <p:slideViewPr>
    <p:cSldViewPr snapToGrid="0">
      <p:cViewPr varScale="1">
        <p:scale>
          <a:sx n="115" d="100"/>
          <a:sy n="115" d="100"/>
        </p:scale>
        <p:origin x="1075" y="67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39166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65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4/16/2025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7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4/16/2025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40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4/16/2025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41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13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4/16/2025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04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4/16/2025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72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4/16/2025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38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4/16/2025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18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4/16/2025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63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5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4/16/2025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47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4/16/2025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69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13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694" r:id="rId13"/>
    <p:sldLayoutId id="2147483709" r:id="rId14"/>
    <p:sldLayoutId id="2147483719" r:id="rId1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12">
              <a:defRPr/>
            </a:pPr>
            <a:endParaRPr lang="en-US" sz="788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7149" y="1457607"/>
            <a:ext cx="6892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4747" y="856027"/>
            <a:ext cx="3977412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5743">
              <a:defRPr/>
            </a:pPr>
            <a:r>
              <a:rPr lang="en-US" sz="1575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1" y="2407556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4413"/>
            <a:ext cx="6860738" cy="763258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0238"/>
            <a:ext cx="2434934" cy="763258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198" y="3020455"/>
            <a:ext cx="1390835" cy="2038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6558" y="3077722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3731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BE493B-C361-D140-AF6F-789172AC0776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MÙA VÀNG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D2033A-B95D-044E-8D6F-2A9B3A36C44A}"/>
              </a:ext>
            </a:extLst>
          </p:cNvPr>
          <p:cNvGrpSpPr/>
          <p:nvPr/>
        </p:nvGrpSpPr>
        <p:grpSpPr>
          <a:xfrm>
            <a:off x="386192" y="578414"/>
            <a:ext cx="1631953" cy="733740"/>
            <a:chOff x="360464" y="617893"/>
            <a:chExt cx="1631953" cy="73374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E092A3-81CB-744F-BCEF-B9B8271992C6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852C75-953D-2C4B-B8AF-7B036E84DE61}"/>
                </a:ext>
              </a:extLst>
            </p:cNvPr>
            <p:cNvSpPr txBox="1"/>
            <p:nvPr/>
          </p:nvSpPr>
          <p:spPr>
            <a:xfrm>
              <a:off x="360464" y="643747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339579" y="196963"/>
            <a:ext cx="6178841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 tên các loại cây lương thực, cây ăn quả mà em biết: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3FC9CB-4E87-B846-88A1-228EF63BDFAE}"/>
              </a:ext>
            </a:extLst>
          </p:cNvPr>
          <p:cNvSpPr txBox="1"/>
          <p:nvPr/>
        </p:nvSpPr>
        <p:spPr>
          <a:xfrm>
            <a:off x="1465192" y="4446252"/>
            <a:ext cx="1229245" cy="415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M: </a:t>
            </a: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cây lúa</a:t>
            </a: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43A13C-C239-5843-A242-BCF164671407}"/>
              </a:ext>
            </a:extLst>
          </p:cNvPr>
          <p:cNvSpPr txBox="1"/>
          <p:nvPr/>
        </p:nvSpPr>
        <p:spPr>
          <a:xfrm>
            <a:off x="4042620" y="4456455"/>
            <a:ext cx="1507151" cy="415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M: </a:t>
            </a: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cây hồng</a:t>
            </a: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7FCC6-ECE2-C64B-BB0A-9E628028D2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97" t="1394" r="1997"/>
          <a:stretch/>
        </p:blipFill>
        <p:spPr>
          <a:xfrm>
            <a:off x="1080250" y="1066368"/>
            <a:ext cx="1999130" cy="3376142"/>
          </a:xfrm>
          <a:prstGeom prst="roundRect">
            <a:avLst>
              <a:gd name="adj" fmla="val 1838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EB815C-3A3E-1449-A1FA-3761968B5A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715" t="1917"/>
          <a:stretch/>
        </p:blipFill>
        <p:spPr>
          <a:xfrm>
            <a:off x="3782183" y="1066368"/>
            <a:ext cx="2028026" cy="3376142"/>
          </a:xfrm>
          <a:prstGeom prst="round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5B1A6A-2D3D-B742-8D22-8CC24BAEA377}"/>
              </a:ext>
            </a:extLst>
          </p:cNvPr>
          <p:cNvSpPr txBox="1"/>
          <p:nvPr/>
        </p:nvSpPr>
        <p:spPr>
          <a:xfrm>
            <a:off x="3675529" y="1586811"/>
            <a:ext cx="2465295" cy="233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cây ngô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hoai lang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hoai tây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hoai sọ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ây sắn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EFBAD2-E878-F544-B142-C02BD3AB1FA5}"/>
              </a:ext>
            </a:extLst>
          </p:cNvPr>
          <p:cNvSpPr txBox="1"/>
          <p:nvPr/>
        </p:nvSpPr>
        <p:spPr>
          <a:xfrm>
            <a:off x="1080250" y="1586811"/>
            <a:ext cx="2465295" cy="233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cây cam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FF0000"/>
                </a:solidFill>
                <a:latin typeface="UTM Avo" panose="02040603050506020204" pitchFamily="18" charset="0"/>
              </a:rPr>
              <a:t>cây thanh long</a:t>
            </a:r>
            <a:endParaRPr lang="x-none" sz="2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FF0000"/>
                </a:solidFill>
                <a:latin typeface="UTM Avo" panose="02040603050506020204" pitchFamily="18" charset="0"/>
              </a:rPr>
              <a:t>cây ổi</a:t>
            </a:r>
            <a:endParaRPr lang="x-none" sz="2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cây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nhãn</a:t>
            </a:r>
            <a:endParaRPr lang="x-none" sz="2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ây xoài</a:t>
            </a:r>
          </a:p>
        </p:txBody>
      </p: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4" grpId="2"/>
      <p:bldP spid="20" grpId="1"/>
      <p:bldP spid="10" grpId="0" build="p"/>
      <p:bldP spid="10" grpId="1" build="p"/>
      <p:bldP spid="3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E5545A2-C7B4-8B40-804E-940F820A0F66}"/>
              </a:ext>
            </a:extLst>
          </p:cNvPr>
          <p:cNvSpPr txBox="1"/>
          <p:nvPr/>
        </p:nvSpPr>
        <p:spPr>
          <a:xfrm>
            <a:off x="339579" y="196963"/>
            <a:ext cx="6178841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 từ ngữ chỉ hoạt động chăm sóc cây.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05D6FEB-74D2-6746-B0A7-581154045615}"/>
              </a:ext>
            </a:extLst>
          </p:cNvPr>
          <p:cNvSpPr/>
          <p:nvPr/>
        </p:nvSpPr>
        <p:spPr>
          <a:xfrm>
            <a:off x="760396" y="1318661"/>
            <a:ext cx="1876926" cy="6545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tưới nước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2C1D4F0-4F0E-844F-93B3-C444FF041FDF}"/>
              </a:ext>
            </a:extLst>
          </p:cNvPr>
          <p:cNvSpPr/>
          <p:nvPr/>
        </p:nvSpPr>
        <p:spPr>
          <a:xfrm>
            <a:off x="4053829" y="1318661"/>
            <a:ext cx="1876926" cy="6545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bón phân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1012A4F-8BF9-2D40-AA0D-4EA14A5A9487}"/>
              </a:ext>
            </a:extLst>
          </p:cNvPr>
          <p:cNvSpPr/>
          <p:nvPr/>
        </p:nvSpPr>
        <p:spPr>
          <a:xfrm>
            <a:off x="2490537" y="2529487"/>
            <a:ext cx="1876926" cy="654518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00206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bắt sâu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23A2B4D-7716-4B4D-8E98-5EECC1BF778A}"/>
              </a:ext>
            </a:extLst>
          </p:cNvPr>
          <p:cNvSpPr/>
          <p:nvPr/>
        </p:nvSpPr>
        <p:spPr>
          <a:xfrm>
            <a:off x="836443" y="3607163"/>
            <a:ext cx="1876926" cy="654518"/>
          </a:xfrm>
          <a:prstGeom prst="roundRect">
            <a:avLst/>
          </a:prstGeom>
          <a:solidFill>
            <a:srgbClr val="B7D574"/>
          </a:solidFill>
          <a:ln w="19050">
            <a:solidFill>
              <a:schemeClr val="bg1">
                <a:lumMod val="25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nhổ cỏ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50470DC-5CE3-0542-8D70-E55CDCB2E177}"/>
              </a:ext>
            </a:extLst>
          </p:cNvPr>
          <p:cNvSpPr/>
          <p:nvPr/>
        </p:nvSpPr>
        <p:spPr>
          <a:xfrm>
            <a:off x="4024953" y="3740313"/>
            <a:ext cx="1876926" cy="6545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………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51" y="255995"/>
            <a:ext cx="6310873" cy="815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Kết hợp từ ngữ ở cột A với từ ngữ ở cột B để tạo 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  <a:endParaRPr lang="vi-VN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EBA1229-DE17-954B-A1A0-632B8183AAB2}"/>
              </a:ext>
            </a:extLst>
          </p:cNvPr>
          <p:cNvSpPr/>
          <p:nvPr/>
        </p:nvSpPr>
        <p:spPr>
          <a:xfrm>
            <a:off x="107648" y="1759081"/>
            <a:ext cx="2967245" cy="446740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Chúng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trồng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cây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FDB5EE4-FE9A-1846-AFE7-0D4726E1E17E}"/>
              </a:ext>
            </a:extLst>
          </p:cNvPr>
          <p:cNvSpPr/>
          <p:nvPr/>
        </p:nvSpPr>
        <p:spPr>
          <a:xfrm>
            <a:off x="107648" y="2392926"/>
            <a:ext cx="2967245" cy="446740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Ông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cuốc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đất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44D857E-1702-6645-A01F-CF0D4DF45CA3}"/>
              </a:ext>
            </a:extLst>
          </p:cNvPr>
          <p:cNvSpPr/>
          <p:nvPr/>
        </p:nvSpPr>
        <p:spPr>
          <a:xfrm>
            <a:off x="107648" y="3026771"/>
            <a:ext cx="2967245" cy="446740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Công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nhân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đô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thị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rào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chắn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198570-0496-9847-9DD0-F8AE05FBD34B}"/>
              </a:ext>
            </a:extLst>
          </p:cNvPr>
          <p:cNvSpPr/>
          <p:nvPr/>
        </p:nvSpPr>
        <p:spPr>
          <a:xfrm>
            <a:off x="3780612" y="1759081"/>
            <a:ext cx="2967245" cy="446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giúp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phố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thêm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xanh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CAF77E5-7496-C543-8125-470CDC026A0C}"/>
              </a:ext>
            </a:extLst>
          </p:cNvPr>
          <p:cNvSpPr/>
          <p:nvPr/>
        </p:nvSpPr>
        <p:spPr>
          <a:xfrm>
            <a:off x="3780613" y="2392926"/>
            <a:ext cx="2967244" cy="446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rgbClr val="000000"/>
                </a:solidFill>
                <a:latin typeface="UTM Avo" panose="02040603050506020204" pitchFamily="18" charset="0"/>
              </a:rPr>
              <a:t>để bảo vệ cây.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9D380A-062C-0244-ADAF-E80EDF4B93E3}"/>
              </a:ext>
            </a:extLst>
          </p:cNvPr>
          <p:cNvSpPr/>
          <p:nvPr/>
        </p:nvSpPr>
        <p:spPr>
          <a:xfrm>
            <a:off x="3780613" y="3026771"/>
            <a:ext cx="2967243" cy="446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trồng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rau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A759CD-232B-D64F-9CAF-E817AC583202}"/>
              </a:ext>
            </a:extLst>
          </p:cNvPr>
          <p:cNvSpPr txBox="1"/>
          <p:nvPr/>
        </p:nvSpPr>
        <p:spPr>
          <a:xfrm>
            <a:off x="1252802" y="1283873"/>
            <a:ext cx="4471927" cy="447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UTM Avo" panose="02040603050506020204" pitchFamily="18" charset="0"/>
              </a:rPr>
              <a:t>A                                      B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2F3AFA-7A14-1440-BF9B-B6A2C7AC4405}"/>
              </a:ext>
            </a:extLst>
          </p:cNvPr>
          <p:cNvGrpSpPr/>
          <p:nvPr/>
        </p:nvGrpSpPr>
        <p:grpSpPr>
          <a:xfrm flipV="1">
            <a:off x="3048264" y="1975168"/>
            <a:ext cx="748953" cy="690743"/>
            <a:chOff x="2022098" y="1794108"/>
            <a:chExt cx="678514" cy="66986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A0E1B65-9C3E-844D-A4CD-3F5D045CFE4F}"/>
                </a:ext>
              </a:extLst>
            </p:cNvPr>
            <p:cNvSpPr/>
            <p:nvPr/>
          </p:nvSpPr>
          <p:spPr>
            <a:xfrm>
              <a:off x="2022098" y="2429619"/>
              <a:ext cx="34350" cy="34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543465F-5A42-C44C-82A1-258A5E001146}"/>
                </a:ext>
              </a:extLst>
            </p:cNvPr>
            <p:cNvCxnSpPr>
              <a:stCxn id="18" idx="7"/>
              <a:endCxn id="20" idx="3"/>
            </p:cNvCxnSpPr>
            <p:nvPr/>
          </p:nvCxnSpPr>
          <p:spPr>
            <a:xfrm flipV="1">
              <a:off x="2051417" y="1823427"/>
              <a:ext cx="616943" cy="611222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15DD8C9-0098-D840-AC7F-DCD8BD2B5CD8}"/>
                </a:ext>
              </a:extLst>
            </p:cNvPr>
            <p:cNvSpPr/>
            <p:nvPr/>
          </p:nvSpPr>
          <p:spPr>
            <a:xfrm>
              <a:off x="2662827" y="1794108"/>
              <a:ext cx="37785" cy="34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E4E11A3-FCA7-E14A-BE06-0EEEB6DA3EBB}"/>
              </a:ext>
            </a:extLst>
          </p:cNvPr>
          <p:cNvGrpSpPr/>
          <p:nvPr/>
        </p:nvGrpSpPr>
        <p:grpSpPr>
          <a:xfrm>
            <a:off x="3021273" y="2061134"/>
            <a:ext cx="793757" cy="1193016"/>
            <a:chOff x="2020011" y="1799552"/>
            <a:chExt cx="675903" cy="59244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C127DBD-D2B0-3E4E-8145-7720D357758D}"/>
                </a:ext>
              </a:extLst>
            </p:cNvPr>
            <p:cNvSpPr/>
            <p:nvPr/>
          </p:nvSpPr>
          <p:spPr>
            <a:xfrm>
              <a:off x="2020011" y="2366191"/>
              <a:ext cx="28388" cy="2580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19CB4C-421B-2444-BAEA-DBB5BD0C1BAF}"/>
                </a:ext>
              </a:extLst>
            </p:cNvPr>
            <p:cNvCxnSpPr>
              <a:stCxn id="22" idx="7"/>
              <a:endCxn id="24" idx="3"/>
            </p:cNvCxnSpPr>
            <p:nvPr/>
          </p:nvCxnSpPr>
          <p:spPr>
            <a:xfrm flipV="1">
              <a:off x="2044242" y="1819576"/>
              <a:ext cx="627441" cy="550394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EAEA386-0A05-7041-9962-29EC1A547B8A}"/>
                </a:ext>
              </a:extLst>
            </p:cNvPr>
            <p:cNvSpPr/>
            <p:nvPr/>
          </p:nvSpPr>
          <p:spPr>
            <a:xfrm>
              <a:off x="2667526" y="1799552"/>
              <a:ext cx="28388" cy="2345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5D752F-0558-8744-806F-CBF5C37E7E6E}"/>
              </a:ext>
            </a:extLst>
          </p:cNvPr>
          <p:cNvGrpSpPr/>
          <p:nvPr/>
        </p:nvGrpSpPr>
        <p:grpSpPr>
          <a:xfrm flipV="1">
            <a:off x="3048263" y="2630490"/>
            <a:ext cx="774501" cy="669153"/>
            <a:chOff x="2025078" y="1797087"/>
            <a:chExt cx="670834" cy="66390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49A995D-F3CB-0C48-9FC3-40A4CE4AAD85}"/>
                </a:ext>
              </a:extLst>
            </p:cNvPr>
            <p:cNvSpPr/>
            <p:nvPr/>
          </p:nvSpPr>
          <p:spPr>
            <a:xfrm>
              <a:off x="2025078" y="2432600"/>
              <a:ext cx="28388" cy="283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4B5228F-E6A5-DE4D-B40B-8315571C9B49}"/>
                </a:ext>
              </a:extLst>
            </p:cNvPr>
            <p:cNvCxnSpPr>
              <a:stCxn id="28" idx="7"/>
              <a:endCxn id="30" idx="3"/>
            </p:cNvCxnSpPr>
            <p:nvPr/>
          </p:nvCxnSpPr>
          <p:spPr>
            <a:xfrm flipV="1">
              <a:off x="2049309" y="1821318"/>
              <a:ext cx="622372" cy="615439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1080DDB-8D25-134A-8305-0ACD392D1882}"/>
                </a:ext>
              </a:extLst>
            </p:cNvPr>
            <p:cNvSpPr/>
            <p:nvPr/>
          </p:nvSpPr>
          <p:spPr>
            <a:xfrm>
              <a:off x="2667524" y="1797087"/>
              <a:ext cx="28388" cy="283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Cute Cartoon Girl And Boy Working In The Garden Vector Illustration.... |  Cute cartoon girl, Children illustration, Work cartoons">
            <a:extLst>
              <a:ext uri="{FF2B5EF4-FFF2-40B4-BE49-F238E27FC236}">
                <a16:creationId xmlns:a16="http://schemas.microsoft.com/office/drawing/2014/main" id="{DD993110-8870-5046-921A-E12696FF7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34" y="3299643"/>
            <a:ext cx="1960751" cy="196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2480</TotalTime>
  <Words>167</Words>
  <Application>Microsoft Office PowerPoint</Application>
  <PresentationFormat>Custom</PresentationFormat>
  <Paragraphs>38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DFPOP1-W9</vt:lpstr>
      <vt:lpstr>Times New Roman</vt:lpstr>
      <vt:lpstr>Arial</vt:lpstr>
      <vt:lpstr>UTM Avo</vt:lpstr>
      <vt:lpstr>Calibri Light</vt:lpstr>
      <vt:lpstr>UTM Cookies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MAIHUNG</cp:lastModifiedBy>
  <cp:revision>223</cp:revision>
  <dcterms:modified xsi:type="dcterms:W3CDTF">2025-04-16T08:44:17Z</dcterms:modified>
</cp:coreProperties>
</file>