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0" r:id="rId3"/>
  </p:sldMasterIdLst>
  <p:notesMasterIdLst>
    <p:notesMasterId r:id="rId13"/>
  </p:notesMasterIdLst>
  <p:sldIdLst>
    <p:sldId id="382" r:id="rId4"/>
    <p:sldId id="343" r:id="rId5"/>
    <p:sldId id="317" r:id="rId6"/>
    <p:sldId id="361" r:id="rId7"/>
    <p:sldId id="362" r:id="rId8"/>
    <p:sldId id="369" r:id="rId9"/>
    <p:sldId id="370" r:id="rId10"/>
    <p:sldId id="355" r:id="rId11"/>
    <p:sldId id="381" r:id="rId12"/>
  </p:sldIdLst>
  <p:sldSz cx="6858000" cy="5143500"/>
  <p:notesSz cx="6858000" cy="9144000"/>
  <p:embeddedFontLst>
    <p:embeddedFont>
      <p:font typeface="Kalam" panose="020B0604020202020204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115" d="100"/>
          <a:sy n="115" d="100"/>
        </p:scale>
        <p:origin x="403" y="6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916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76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26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8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47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90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32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6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17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0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5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413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238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98" y="3020455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3731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236AA9-A0AE-0648-BCD9-4F7AB26EBB6E}"/>
              </a:ext>
            </a:extLst>
          </p:cNvPr>
          <p:cNvGrpSpPr/>
          <p:nvPr/>
        </p:nvGrpSpPr>
        <p:grpSpPr>
          <a:xfrm>
            <a:off x="386192" y="578414"/>
            <a:ext cx="1631953" cy="733740"/>
            <a:chOff x="360464" y="617893"/>
            <a:chExt cx="1631953" cy="733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1CFA86-F23C-4244-BBC2-E6C70FD793EF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04A12D-8CAB-654E-B4AA-B189E3F55B46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tranh,nói về việc bạn nhỏ đang làm.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EA6E0-9DC8-1041-BCB5-A2BDDC93A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854395" y="1047218"/>
            <a:ext cx="5149209" cy="35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C99AE04-D572-8F46-9137-9CAB0C38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767" y="843243"/>
            <a:ext cx="4458994" cy="29370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983752-3979-0E44-B3C9-87E22123DA55}"/>
              </a:ext>
            </a:extLst>
          </p:cNvPr>
          <p:cNvSpPr txBox="1"/>
          <p:nvPr/>
        </p:nvSpPr>
        <p:spPr>
          <a:xfrm>
            <a:off x="2073516" y="4005505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bắt sâu.</a:t>
            </a: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176534-7273-8745-96BC-BA422D78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205" y="776202"/>
            <a:ext cx="4401590" cy="2843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F161D7-EEC0-B942-8E50-C22A0332E159}"/>
              </a:ext>
            </a:extLst>
          </p:cNvPr>
          <p:cNvSpPr txBox="1"/>
          <p:nvPr/>
        </p:nvSpPr>
        <p:spPr>
          <a:xfrm>
            <a:off x="1358622" y="3967188"/>
            <a:ext cx="434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đổ đầy bình nước.</a:t>
            </a: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702FC-E7D3-734B-9122-7B7C3B14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723" y="840876"/>
            <a:ext cx="4432552" cy="2879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2CD9CB-8F6A-C34E-BE54-D310A22A28FE}"/>
              </a:ext>
            </a:extLst>
          </p:cNvPr>
          <p:cNvSpPr txBox="1"/>
          <p:nvPr/>
        </p:nvSpPr>
        <p:spPr>
          <a:xfrm>
            <a:off x="1358622" y="3967188"/>
            <a:ext cx="442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tưới nước cho hoa.</a:t>
            </a:r>
          </a:p>
        </p:txBody>
      </p:sp>
    </p:spTree>
    <p:extLst>
      <p:ext uri="{BB962C8B-B14F-4D97-AF65-F5344CB8AC3E}">
        <p14:creationId xmlns:p14="http://schemas.microsoft.com/office/powerpoint/2010/main" val="6623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F3797-293D-0849-912E-C59F2F23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107" y="791722"/>
            <a:ext cx="4319786" cy="2845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5EDC24-684E-9743-B8EC-AA983677093D}"/>
              </a:ext>
            </a:extLst>
          </p:cNvPr>
          <p:cNvSpPr txBox="1"/>
          <p:nvPr/>
        </p:nvSpPr>
        <p:spPr>
          <a:xfrm>
            <a:off x="1360547" y="3884061"/>
            <a:ext cx="415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chào tạm biệt vườn hoa trước khi đi học.</a:t>
            </a:r>
          </a:p>
        </p:txBody>
      </p:sp>
    </p:spTree>
    <p:extLst>
      <p:ext uri="{BB962C8B-B14F-4D97-AF65-F5344CB8AC3E}">
        <p14:creationId xmlns:p14="http://schemas.microsoft.com/office/powerpoint/2010/main" val="27298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44C25-0C2B-C34A-A218-B10AB3EB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000" y="2232000"/>
            <a:ext cx="5767200" cy="261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600" y="182880"/>
            <a:ext cx="5846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kể lại việc em và các bạn chăm sóc cây. 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G: </a:t>
            </a:r>
            <a:endParaRPr lang="x-none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và các bạn đã làm việc gì để chăm sóc cây?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Kết quả công việc ra sao?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có suy nghĩ gì khi làm xong việc đó?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361731" y="2286066"/>
            <a:ext cx="625588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Chia sẻ với các bạn những chi tiết thú vị trong câu chuyện.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Tớ đã đọc cuốn sách Hoa lá trong </a:t>
            </a:r>
            <a:r>
              <a:rPr lang="vi-VN" sz="1500" dirty="0" smtClean="0">
                <a:latin typeface="UTM Avo" panose="02040603050506020204" pitchFamily="18" charset="0"/>
              </a:rPr>
              <a:t>vườn.</a:t>
            </a:r>
            <a:r>
              <a:rPr lang="en-US" sz="1500" dirty="0" smtClean="0">
                <a:latin typeface="UTM Avo" panose="02040603050506020204" pitchFamily="18" charset="0"/>
              </a:rPr>
              <a:t>an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FFFF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rgbClr val="FFFFFF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361731" y="1784380"/>
            <a:ext cx="613453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Kể tên những câu chuyện viết về thiên nhiên mà em đã đọc.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33911-272C-8744-AEA0-45784157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857" y="3089189"/>
            <a:ext cx="2206285" cy="1696179"/>
          </a:xfrm>
          <a:prstGeom prst="rect">
            <a:avLst/>
          </a:prstGeom>
        </p:spPr>
      </p:pic>
      <p:pic>
        <p:nvPicPr>
          <p:cNvPr id="12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9CA255E9-4A70-7943-9E94-60C6A1C8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189</Words>
  <Application>Microsoft Office PowerPoint</Application>
  <PresentationFormat>Custom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Kalam</vt:lpstr>
      <vt:lpstr>UTM Cookies</vt:lpstr>
      <vt:lpstr>UTM Avo</vt:lpstr>
      <vt:lpstr>Times New Roman</vt:lpstr>
      <vt:lpstr>DFPOP1-W9</vt:lpstr>
      <vt:lpstr>Calibri Light</vt:lpstr>
      <vt:lpstr>Montserrat</vt:lpstr>
      <vt:lpstr>Calibri</vt:lpstr>
      <vt:lpstr>Doodle Sketchbook by Slidesgo</vt:lpstr>
      <vt:lpstr>1_Doodle Sketchbook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222</cp:revision>
  <dcterms:modified xsi:type="dcterms:W3CDTF">2025-04-16T08:45:39Z</dcterms:modified>
</cp:coreProperties>
</file>