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48" r:id="rId3"/>
    <p:sldMasterId id="2147483760" r:id="rId4"/>
  </p:sldMasterIdLst>
  <p:notesMasterIdLst>
    <p:notesMasterId r:id="rId20"/>
  </p:notesMasterIdLst>
  <p:sldIdLst>
    <p:sldId id="509" r:id="rId5"/>
    <p:sldId id="510" r:id="rId6"/>
    <p:sldId id="270" r:id="rId7"/>
    <p:sldId id="271" r:id="rId8"/>
    <p:sldId id="506" r:id="rId9"/>
    <p:sldId id="507" r:id="rId10"/>
    <p:sldId id="508" r:id="rId11"/>
    <p:sldId id="304" r:id="rId12"/>
    <p:sldId id="494" r:id="rId13"/>
    <p:sldId id="495" r:id="rId14"/>
    <p:sldId id="496" r:id="rId15"/>
    <p:sldId id="497" r:id="rId16"/>
    <p:sldId id="278" r:id="rId17"/>
    <p:sldId id="32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5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3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2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7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6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2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19218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73651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31" y="402727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6328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thơ nào cho thấy hạt thóc trải qua nhiều khó khăn</a:t>
            </a:r>
            <a:r>
              <a:rPr lang="vi-VN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808105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36A1B2D-CBBF-4678-8B78-F239F672D379}"/>
              </a:ext>
            </a:extLst>
          </p:cNvPr>
          <p:cNvSpPr/>
          <p:nvPr/>
        </p:nvSpPr>
        <p:spPr>
          <a:xfrm>
            <a:off x="8994098" y="4746913"/>
            <a:ext cx="3943350" cy="1201420"/>
          </a:xfrm>
          <a:prstGeom prst="wedgeRoundRectCallout">
            <a:avLst>
              <a:gd name="adj1" fmla="val -48963"/>
              <a:gd name="adj2" fmla="val 986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thóc quý giá với con người ở chỗ nó nuôi sống con người.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0" y="594559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8" y="3159708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20939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thích nhất câu thơ nào? Vì sao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075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28" y="163696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8" y="388664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7021" y="165195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901" y="388664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3039271" y="77790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4287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1887220"/>
            <a:ext cx="1207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7200" b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72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7200" b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72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7200" b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72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838200" y="305991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 vai hạt thóc tự giới thiệu về mình.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642919" y="1656320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2840146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53304" y="481704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733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</a:t>
              </a:r>
              <a:r>
                <a:rPr lang="vi-VN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–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317847" y="73011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3332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7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882741" y="58552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828261" y="71452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590152"/>
            <a:ext cx="619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4347" y="36668"/>
            <a:ext cx="906780" cy="8483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7237540" cy="2628770"/>
            <a:chOff x="3815445" y="140918"/>
            <a:chExt cx="3822655" cy="262874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628748"/>
              <a:chOff x="181619" y="1261924"/>
              <a:chExt cx="2109019" cy="2394653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933995" cy="21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kumimoji="0" 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hiên</a:t>
                </a:r>
                <a:r>
                  <a:rPr kumimoji="0" lang="en-US" sz="3600" b="1" i="0" u="none" strike="noStrike" kern="1200" cap="none" spc="0" normalizeH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tai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aseline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hiện tượng thiên nhiên gây tác động xấu như bão, lũ lụt, hạn hán, động đất.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10">
              <a:extLst>
                <a:ext uri="{FF2B5EF4-FFF2-40B4-BE49-F238E27FC236}">
                  <a16:creationId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9322062" y="5935087"/>
            <a:ext cx="271914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073795" y="10260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2828261" y="-81873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913789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945685" y="20880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065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827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90584" y="36980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228684" y="42060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407283" y="47814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068430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52484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605432" y="10206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210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450810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69592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376872" y="3645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440095" y="41971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090472" y="47764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16295" y="53053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92495" y="53039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0" y="-84154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228265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8" y="216637"/>
            <a:ext cx="527050" cy="27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2" y="3037678"/>
            <a:ext cx="527050" cy="25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2" y="303709"/>
            <a:ext cx="527050" cy="27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23" y="813313"/>
            <a:ext cx="554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6167" y="3482598"/>
            <a:ext cx="5024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171" y="799136"/>
            <a:ext cx="4610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8171" y="3468499"/>
            <a:ext cx="495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13" y="3029123"/>
            <a:ext cx="527050" cy="2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/>
          <p:nvPr/>
        </p:nvSpPr>
        <p:spPr>
          <a:xfrm>
            <a:off x="-130364" y="1614154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-63138" y="4361739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296784" y="1762142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6210662" y="4321335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01885" y="5758648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lang="vi-VN" sz="3600" smtClean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>
              <a:solidFill>
                <a:schemeClr val="bg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981</Words>
  <Application>Microsoft Office PowerPoint</Application>
  <PresentationFormat>Widescreen</PresentationFormat>
  <Paragraphs>193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UTM Avo</vt:lpstr>
      <vt:lpstr>UTM Cookies</vt:lpstr>
      <vt:lpstr>Verdana</vt:lpstr>
      <vt:lpstr>1_Office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1. Từ nào trong bài thơ cho thấy hạt thóc tự kể chuyện về mình?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37</cp:revision>
  <dcterms:created xsi:type="dcterms:W3CDTF">2021-05-27T07:23:15Z</dcterms:created>
  <dcterms:modified xsi:type="dcterms:W3CDTF">2025-04-16T09:05:37Z</dcterms:modified>
</cp:coreProperties>
</file>