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60" r:id="rId3"/>
  </p:sldMasterIdLst>
  <p:notesMasterIdLst>
    <p:notesMasterId r:id="rId9"/>
  </p:notesMasterIdLst>
  <p:sldIdLst>
    <p:sldId id="509" r:id="rId4"/>
    <p:sldId id="510" r:id="rId5"/>
    <p:sldId id="280" r:id="rId6"/>
    <p:sldId id="498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35D4B-7987-4B4D-B5BA-F73137048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19218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73651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31" y="402727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9632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317847" y="730117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2063332" y="771219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7</a:t>
            </a:r>
            <a:endParaRPr lang="en-US" sz="5333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14"/>
          <p:cNvGrpSpPr/>
          <p:nvPr/>
        </p:nvGrpSpPr>
        <p:grpSpPr>
          <a:xfrm>
            <a:off x="2698102" y="2073249"/>
            <a:ext cx="6112510" cy="2016125"/>
            <a:chOff x="2118480" y="1316166"/>
            <a:chExt cx="1512168" cy="1512168"/>
          </a:xfrm>
        </p:grpSpPr>
        <p:sp>
          <p:nvSpPr>
            <p:cNvPr id="15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8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54340" y="298958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Tay làm hàm nhai, tay quai miệng trễ.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56</Words>
  <Application>Microsoft Office PowerPoint</Application>
  <PresentationFormat>Widescreen</PresentationFormat>
  <Paragraphs>15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Microsoft YaHei</vt:lpstr>
      <vt:lpstr>SimSun</vt:lpstr>
      <vt:lpstr>Arial</vt:lpstr>
      <vt:lpstr>Arial Rounded MT Bold</vt:lpstr>
      <vt:lpstr>Calibri</vt:lpstr>
      <vt:lpstr>Calibri Light</vt:lpstr>
      <vt:lpstr>DFPOP1-W9</vt:lpstr>
      <vt:lpstr>HP001 4 hàng</vt:lpstr>
      <vt:lpstr>Times New Roman</vt:lpstr>
      <vt:lpstr>UTM Cookies</vt:lpstr>
      <vt:lpstr>Verdana</vt:lpstr>
      <vt:lpstr>1_Office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36</cp:revision>
  <dcterms:created xsi:type="dcterms:W3CDTF">2021-05-27T07:23:15Z</dcterms:created>
  <dcterms:modified xsi:type="dcterms:W3CDTF">2025-04-16T09:06:44Z</dcterms:modified>
</cp:coreProperties>
</file>