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34" r:id="rId3"/>
    <p:sldMasterId id="2147483760" r:id="rId4"/>
  </p:sldMasterIdLst>
  <p:notesMasterIdLst>
    <p:notesMasterId r:id="rId11"/>
  </p:notesMasterIdLst>
  <p:sldIdLst>
    <p:sldId id="509" r:id="rId5"/>
    <p:sldId id="510" r:id="rId6"/>
    <p:sldId id="286" r:id="rId7"/>
    <p:sldId id="505" r:id="rId8"/>
    <p:sldId id="328" r:id="rId9"/>
    <p:sldId id="4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6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6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3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8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06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634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15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6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6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45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78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5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8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9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2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996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2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19218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73651"/>
            <a:ext cx="3246579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931" y="402727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2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96328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3317847" y="730117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67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HẠT THÓC</a:t>
            </a:r>
            <a:endParaRPr lang="en-US" sz="5867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CFA86-F23C-4244-BBC2-E6C70FD793EF}"/>
              </a:ext>
            </a:extLst>
          </p:cNvPr>
          <p:cNvSpPr txBox="1"/>
          <p:nvPr/>
        </p:nvSpPr>
        <p:spPr>
          <a:xfrm>
            <a:off x="2063332" y="771219"/>
            <a:ext cx="215152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7</a:t>
            </a:r>
            <a:endParaRPr lang="en-US" sz="5333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  <p:grpSp>
        <p:nvGrpSpPr>
          <p:cNvPr id="10" name="14"/>
          <p:cNvGrpSpPr/>
          <p:nvPr/>
        </p:nvGrpSpPr>
        <p:grpSpPr>
          <a:xfrm>
            <a:off x="2576804" y="2129233"/>
            <a:ext cx="6112510" cy="2016125"/>
            <a:chOff x="2118480" y="1316166"/>
            <a:chExt cx="1512168" cy="1512168"/>
          </a:xfrm>
        </p:grpSpPr>
        <p:sp>
          <p:nvSpPr>
            <p:cNvPr id="15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7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8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2EDBD-34C3-42B9-8A4D-2A8751B7423A}"/>
              </a:ext>
            </a:extLst>
          </p:cNvPr>
          <p:cNvSpPr txBox="1"/>
          <p:nvPr/>
        </p:nvSpPr>
        <p:spPr>
          <a:xfrm>
            <a:off x="1783080" y="582930"/>
            <a:ext cx="904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E04FDEBC-5EB7-4148-B63F-2F433DE0C91C}"/>
              </a:ext>
            </a:extLst>
          </p:cNvPr>
          <p:cNvSpPr/>
          <p:nvPr/>
        </p:nvSpPr>
        <p:spPr>
          <a:xfrm>
            <a:off x="1971675" y="1840230"/>
            <a:ext cx="8372475" cy="26517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/>
              <a:t>Truyện cổ tích ca ngợi đức tính chăm chỉ, cần cù chịu khó và hiểu thảo của </a:t>
            </a:r>
            <a:r>
              <a:rPr lang="en-US" sz="3600" smtClean="0"/>
              <a:t>cậu bé.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3" y="2266950"/>
            <a:ext cx="10329862" cy="1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80</Words>
  <Application>Microsoft Office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DFPOP1-W9</vt:lpstr>
      <vt:lpstr>黑体</vt:lpstr>
      <vt:lpstr>Times New Roman</vt:lpstr>
      <vt:lpstr>UTM Cookies</vt:lpstr>
      <vt:lpstr>1_Office Theme</vt:lpstr>
      <vt:lpstr>2_Office 主题​​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36</cp:revision>
  <dcterms:created xsi:type="dcterms:W3CDTF">2021-05-27T07:23:15Z</dcterms:created>
  <dcterms:modified xsi:type="dcterms:W3CDTF">2025-04-16T09:08:07Z</dcterms:modified>
</cp:coreProperties>
</file>