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84" r:id="rId2"/>
  </p:sldMasterIdLst>
  <p:notesMasterIdLst>
    <p:notesMasterId r:id="rId9"/>
  </p:notesMasterIdLst>
  <p:sldIdLst>
    <p:sldId id="550" r:id="rId3"/>
    <p:sldId id="551" r:id="rId4"/>
    <p:sldId id="280" r:id="rId5"/>
    <p:sldId id="282" r:id="rId6"/>
    <p:sldId id="511" r:id="rId7"/>
    <p:sldId id="51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1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4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0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4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96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6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3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0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87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1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6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en-US" sz="1051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2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996" y="1141370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11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2" y="3210076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5819218"/>
            <a:ext cx="12262338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724742"/>
            <a:ext cx="3246579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32" y="4103630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2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6566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2E1B324-822E-9D41-8DE7-2AAC44C77CEB}"/>
              </a:ext>
            </a:extLst>
          </p:cNvPr>
          <p:cNvSpPr txBox="1"/>
          <p:nvPr/>
        </p:nvSpPr>
        <p:spPr>
          <a:xfrm>
            <a:off x="2978265" y="625792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867" dirty="0" smtClean="0">
                <a:solidFill>
                  <a:schemeClr val="accent2"/>
                </a:solidFill>
                <a:latin typeface="UTM Cookies" panose="02040603050506020204" pitchFamily="18" charset="0"/>
              </a:rPr>
              <a:t>LŨY TRE</a:t>
            </a:r>
            <a:endParaRPr lang="en-US" sz="5867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04A12D-8CAB-654E-B4AA-B189E3F55B46}"/>
              </a:ext>
            </a:extLst>
          </p:cNvPr>
          <p:cNvSpPr txBox="1"/>
          <p:nvPr/>
        </p:nvSpPr>
        <p:spPr>
          <a:xfrm>
            <a:off x="2160929" y="707994"/>
            <a:ext cx="215152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solidFill>
                  <a:schemeClr val="accent1"/>
                </a:solidFill>
                <a:latin typeface="UTM Cookies" panose="02040603050506020204" pitchFamily="18" charset="0"/>
              </a:rPr>
              <a:t>BÀI</a:t>
            </a:r>
            <a:r>
              <a:rPr lang="en-US" sz="2400" dirty="0"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smtClean="0">
                <a:solidFill>
                  <a:schemeClr val="accent1"/>
                </a:solidFill>
                <a:latin typeface="UTM Cookies" panose="02040603050506020204" pitchFamily="18" charset="0"/>
              </a:rPr>
              <a:t>8</a:t>
            </a:r>
            <a:endParaRPr lang="en-US" sz="5333" dirty="0"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8" name="15"/>
          <p:cNvSpPr/>
          <p:nvPr/>
        </p:nvSpPr>
        <p:spPr>
          <a:xfrm>
            <a:off x="2335823" y="2113622"/>
            <a:ext cx="6112510" cy="20161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3992B5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9" name="TextBox 67"/>
          <p:cNvSpPr txBox="1"/>
          <p:nvPr/>
        </p:nvSpPr>
        <p:spPr>
          <a:xfrm>
            <a:off x="3340296" y="2331916"/>
            <a:ext cx="425322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rPr>
              <a:t>Tiết</a:t>
            </a:r>
            <a:r>
              <a:rPr kumimoji="0" lang="en-US" altLang="zh-CN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rPr>
              <a:t> </a:t>
            </a:r>
            <a:r>
              <a:rPr kumimoji="0" lang="en-US" altLang="zh-CN" sz="80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rPr>
              <a:t>3</a:t>
            </a:r>
            <a:endParaRPr kumimoji="0" lang="zh-CN" altLang="en-US" sz="80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Microsoft YaHei" panose="020B0503020204020204" charset="-122"/>
              <a:cs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6063" y="905986"/>
            <a:ext cx="5255932" cy="2835173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9339" y="1088386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Mỗi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sớm mai thức dậy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9339" y="26712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109339" y="1737939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 smtClean="0">
                <a:solidFill>
                  <a:srgbClr val="0000FF"/>
                </a:solidFill>
                <a:latin typeface="HP001 4 hàng" panose="020B0603050302020204" pitchFamily="34" charset="0"/>
              </a:rPr>
              <a:t>Lũy tre xanh rì rào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72616" y="235010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Ngọn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tre cong gọng vó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72616" y="299956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Kéo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mặt trời lên cao.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09339" y="4018148"/>
            <a:ext cx="6399037" cy="280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8"/>
          <p:cNvSpPr txBox="1"/>
          <p:nvPr/>
        </p:nvSpPr>
        <p:spPr>
          <a:xfrm>
            <a:off x="72616" y="422150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Những trưa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đồng đầy nắng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0" y="4841947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 smtClean="0">
                <a:solidFill>
                  <a:srgbClr val="0000FF"/>
                </a:solidFill>
                <a:latin typeface="HP001 4 hàng" panose="020B0603050302020204" pitchFamily="34" charset="0"/>
              </a:rPr>
              <a:t>Trâu nằm nhai bóng râm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36308" y="5487629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smtClean="0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re bần thần nhớ gió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36308" y="6088212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Chợt về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đầy tiếng chim.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5792963" y="974931"/>
            <a:ext cx="6399037" cy="280827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8"/>
          <p:cNvSpPr txBox="1"/>
          <p:nvPr/>
        </p:nvSpPr>
        <p:spPr>
          <a:xfrm>
            <a:off x="5756240" y="1178284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trời xuống núi ngủ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5683624" y="179873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 smtClean="0">
                <a:solidFill>
                  <a:srgbClr val="0000FF"/>
                </a:solidFill>
                <a:latin typeface="HP001 4 hàng" panose="020B0603050302020204" pitchFamily="34" charset="0"/>
              </a:rPr>
              <a:t>Tre nâng vầng trăng lên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5719932" y="2444412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smtClean="0">
                <a:solidFill>
                  <a:srgbClr val="0000FF"/>
                </a:solidFill>
                <a:latin typeface="HP001 4 hàng" panose="020B0603050302020204" pitchFamily="34" charset="0"/>
              </a:rPr>
              <a:t>Sao, sao treo đầy cành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5719932" y="304499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Suốt đêm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dài thắp sáng.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9" grpId="0"/>
      <p:bldP spid="9" grpId="1"/>
      <p:bldP spid="10" grpId="0"/>
      <p:bldP spid="10" grpId="1"/>
      <p:bldP spid="11" grpId="0"/>
      <p:bldP spid="11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2EDBD-34C3-42B9-8A4D-2A8751B7423A}"/>
              </a:ext>
            </a:extLst>
          </p:cNvPr>
          <p:cNvSpPr txBox="1"/>
          <p:nvPr/>
        </p:nvSpPr>
        <p:spPr>
          <a:xfrm>
            <a:off x="702787" y="878765"/>
            <a:ext cx="1053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uych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vào ô trống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0236" y="2581836"/>
            <a:ext cx="1044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chạy h           h           trên sân bóng.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0236" y="3504687"/>
            <a:ext cx="1044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Nhà trường họp phụ h           vào chủ nhật.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7154" y="2743199"/>
            <a:ext cx="426291" cy="37670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34418" y="2743199"/>
            <a:ext cx="375815" cy="37670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30470" y="3671248"/>
            <a:ext cx="429637" cy="38213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7154" y="2742050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u</a:t>
            </a:r>
            <a:r>
              <a:rPr lang="en-US" sz="3300" b="1" smtClean="0">
                <a:solidFill>
                  <a:srgbClr val="FF0000"/>
                </a:solidFill>
              </a:rPr>
              <a:t>ỳnh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4418" y="2742050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uỵch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8563" y="3676678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u</a:t>
            </a:r>
            <a:r>
              <a:rPr lang="en-US" sz="3300" b="1">
                <a:solidFill>
                  <a:srgbClr val="FF0000"/>
                </a:solidFill>
              </a:rPr>
              <a:t>y</a:t>
            </a:r>
            <a:r>
              <a:rPr lang="en-US" sz="3300" b="1" smtClean="0">
                <a:solidFill>
                  <a:srgbClr val="FF0000"/>
                </a:solidFill>
              </a:rPr>
              <a:t>nh</a:t>
            </a:r>
            <a:endParaRPr lang="en-US" sz="33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 animBg="1"/>
      <p:bldP spid="10" grpId="0" animBg="1"/>
      <p:bldP spid="11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70" y="3692034"/>
            <a:ext cx="10515600" cy="615156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Chọn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iêt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iêc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vào ô vuông.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163604" y="104668"/>
            <a:ext cx="10515600" cy="839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</a:t>
            </a:r>
            <a:r>
              <a:rPr lang="en-US" sz="3400" b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4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662518" y="1325562"/>
            <a:ext cx="8225117" cy="217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hạt mưa        i ti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 dàng và mềm mại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mùa xuân ở     ai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mắt chồi xanh     on.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</a:t>
            </a:r>
            <a:r>
              <a:rPr lang="en-US" sz="2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Nguyễn Lâm Thắng)</a:t>
            </a:r>
            <a:endParaRPr lang="en-US" sz="26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662518" y="4594378"/>
            <a:ext cx="9529482" cy="258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đi dưới hang cây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thấy vòm lá b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 công vẫn mê say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 bổng trầm tha th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  </a:t>
            </a:r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Nguyễn Lâm Thắng)</a:t>
            </a:r>
          </a:p>
          <a:p>
            <a:endParaRPr lang="en-US" sz="36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10670" y="817531"/>
            <a:ext cx="10515600" cy="61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vào ô vuông.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7252" y="1379124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13294" y="2196409"/>
            <a:ext cx="410136" cy="32667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52856" y="2558907"/>
            <a:ext cx="410136" cy="34565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52856" y="4937295"/>
            <a:ext cx="421602" cy="347399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47914" y="5928016"/>
            <a:ext cx="410136" cy="34565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7252" y="1379123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l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13294" y="2182329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l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64322" y="2570799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n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52856" y="4943943"/>
            <a:ext cx="803344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i</a:t>
            </a:r>
            <a:r>
              <a:rPr lang="en-US" sz="3300" b="1" smtClean="0">
                <a:solidFill>
                  <a:srgbClr val="FF0000"/>
                </a:solidFill>
              </a:rPr>
              <a:t>ếc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47914" y="5943375"/>
            <a:ext cx="803344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iết</a:t>
            </a:r>
            <a:endParaRPr lang="en-US" sz="33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223</Words>
  <Application>Microsoft Office PowerPoint</Application>
  <PresentationFormat>Widescreen</PresentationFormat>
  <Paragraphs>49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DFPOP1-W9</vt:lpstr>
      <vt:lpstr>HP001 4 hàng</vt:lpstr>
      <vt:lpstr>Times New Roman</vt:lpstr>
      <vt:lpstr>UTM Cookies</vt:lpstr>
      <vt:lpstr>Verdana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Chọn iêt hoặc iêc thay vào ô vuông.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94</cp:revision>
  <dcterms:created xsi:type="dcterms:W3CDTF">2021-05-27T08:02:03Z</dcterms:created>
  <dcterms:modified xsi:type="dcterms:W3CDTF">2025-04-16T09:14:07Z</dcterms:modified>
</cp:coreProperties>
</file>