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  <p:sldMasterId id="2147483784" r:id="rId2"/>
  </p:sldMasterIdLst>
  <p:notesMasterIdLst>
    <p:notesMasterId r:id="rId10"/>
  </p:notesMasterIdLst>
  <p:sldIdLst>
    <p:sldId id="550" r:id="rId3"/>
    <p:sldId id="551" r:id="rId4"/>
    <p:sldId id="286" r:id="rId5"/>
    <p:sldId id="521" r:id="rId6"/>
    <p:sldId id="522" r:id="rId7"/>
    <p:sldId id="514" r:id="rId8"/>
    <p:sldId id="51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6062E-B235-4605-81C9-0F86DC032F2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9B003-E639-4AA7-A0B3-974266FC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16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43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8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750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47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0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0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49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96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67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93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89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031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00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87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16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943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76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25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0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24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284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361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47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55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6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32">
              <a:defRPr/>
            </a:pPr>
            <a:endParaRPr lang="en-US" sz="1051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2" y="194347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11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514311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6996" y="1141370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11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2" y="3210076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1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38" y="5819218"/>
            <a:ext cx="12262338" cy="1017677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724742"/>
            <a:ext cx="3246579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932" y="4103630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52745" y="4103630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1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65666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113" y="3872280"/>
            <a:ext cx="2647507" cy="264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E1B324-822E-9D41-8DE7-2AAC44C77CEB}"/>
              </a:ext>
            </a:extLst>
          </p:cNvPr>
          <p:cNvSpPr txBox="1"/>
          <p:nvPr/>
        </p:nvSpPr>
        <p:spPr>
          <a:xfrm>
            <a:off x="2978265" y="625792"/>
            <a:ext cx="616035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867" dirty="0" smtClean="0">
                <a:solidFill>
                  <a:schemeClr val="accent2"/>
                </a:solidFill>
                <a:latin typeface="UTM Cookies" panose="02040603050506020204" pitchFamily="18" charset="0"/>
              </a:rPr>
              <a:t>LŨY TRE</a:t>
            </a:r>
            <a:endParaRPr lang="en-US" sz="5867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04A12D-8CAB-654E-B4AA-B189E3F55B46}"/>
              </a:ext>
            </a:extLst>
          </p:cNvPr>
          <p:cNvSpPr txBox="1"/>
          <p:nvPr/>
        </p:nvSpPr>
        <p:spPr>
          <a:xfrm>
            <a:off x="2160929" y="707994"/>
            <a:ext cx="2151529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>
                <a:solidFill>
                  <a:schemeClr val="accent1"/>
                </a:solidFill>
                <a:latin typeface="UTM Cookies" panose="02040603050506020204" pitchFamily="18" charset="0"/>
              </a:rPr>
              <a:t>BÀI</a:t>
            </a:r>
            <a:r>
              <a:rPr lang="en-US" sz="2400" dirty="0">
                <a:solidFill>
                  <a:schemeClr val="accent1"/>
                </a:solidFill>
                <a:latin typeface="UTM Cookies" panose="02040603050506020204" pitchFamily="18" charset="0"/>
              </a:rPr>
              <a:t> </a:t>
            </a:r>
            <a:r>
              <a:rPr lang="en-US" sz="5333" dirty="0" smtClean="0">
                <a:solidFill>
                  <a:schemeClr val="accent1"/>
                </a:solidFill>
                <a:latin typeface="UTM Cookies" panose="02040603050506020204" pitchFamily="18" charset="0"/>
              </a:rPr>
              <a:t>8</a:t>
            </a:r>
            <a:endParaRPr lang="en-US" sz="5333" dirty="0"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18" name="15"/>
          <p:cNvSpPr/>
          <p:nvPr/>
        </p:nvSpPr>
        <p:spPr>
          <a:xfrm>
            <a:off x="2335823" y="2113622"/>
            <a:ext cx="6112510" cy="201612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3992B5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9" name="TextBox 67"/>
          <p:cNvSpPr txBox="1"/>
          <p:nvPr/>
        </p:nvSpPr>
        <p:spPr>
          <a:xfrm>
            <a:off x="3340296" y="2331916"/>
            <a:ext cx="4253228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30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rPr>
              <a:t>Tiết</a:t>
            </a:r>
            <a:r>
              <a:rPr kumimoji="0" lang="en-US" altLang="zh-CN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rPr>
              <a:t> </a:t>
            </a:r>
            <a:r>
              <a:rPr kumimoji="0" lang="en-US" altLang="zh-CN" sz="8000" b="0" i="0" u="none" strike="noStrike" kern="1200" cap="none" spc="30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rPr>
              <a:t>4</a:t>
            </a:r>
            <a:endParaRPr kumimoji="0" lang="zh-CN" altLang="en-US" sz="8000" b="0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Rounded MT Bold" panose="020F0704030504030204" pitchFamily="34" charset="0"/>
              <a:ea typeface="Microsoft YaHei" panose="020B0503020204020204" charset="-122"/>
              <a:cs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47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06" y="232213"/>
            <a:ext cx="11627894" cy="634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2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875"/>
            <a:ext cx="12413776" cy="1009375"/>
          </a:xfrm>
        </p:spPr>
        <p:txBody>
          <a:bodyPr/>
          <a:lstStyle/>
          <a:p>
            <a:r>
              <a:rPr lang="en-US" smtClean="0"/>
              <a:t>1.Xếp các từ ngữ dưới đây vào nhóm thích hợp: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450" y="4471404"/>
            <a:ext cx="2635168" cy="1799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642" y="4286561"/>
            <a:ext cx="2762677" cy="2168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800" y="1588018"/>
            <a:ext cx="2309314" cy="800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611" y="2343578"/>
            <a:ext cx="2238477" cy="800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876" y="3099138"/>
            <a:ext cx="2252645" cy="825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996" y="1628308"/>
            <a:ext cx="2224309" cy="6900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5470" y="2396840"/>
            <a:ext cx="2238477" cy="7763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4996" y="3194388"/>
            <a:ext cx="2224309" cy="702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09091" y="1598982"/>
            <a:ext cx="2238477" cy="6900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63801" y="2404948"/>
            <a:ext cx="2252645" cy="7886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63801" y="3304428"/>
            <a:ext cx="2224309" cy="64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0.09167 0.3847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324 L 0.42357 0.2155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89" y="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19596 0.428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23086 0.2314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9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14635 0.1928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18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06458 0.3976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49336 0.2439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74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-0.50143 0.0995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78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11BDF-5245-4E9B-841B-E7E35F5B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7" y="365125"/>
            <a:ext cx="11778018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  <a:r>
              <a:rPr lang="en-US" sz="40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40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 từ ngữ chỉ sự vật với những từ ngữ chỉ đặc điểm ở bài tập số 1 để tạo thành 3 câu.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354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Bầu trời trong xanh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55343" y="1027907"/>
            <a:ext cx="2347415" cy="136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73522" y="982640"/>
            <a:ext cx="18765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477233" y="982640"/>
            <a:ext cx="23144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35656" y="1585417"/>
            <a:ext cx="3629168" cy="147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 txBox="1">
            <a:spLocks/>
          </p:cNvSpPr>
          <p:nvPr/>
        </p:nvSpPr>
        <p:spPr>
          <a:xfrm>
            <a:off x="823414" y="2910980"/>
            <a:ext cx="10515600" cy="535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Lương lúa vàng óng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 txBox="1">
            <a:spLocks/>
          </p:cNvSpPr>
          <p:nvPr/>
        </p:nvSpPr>
        <p:spPr>
          <a:xfrm>
            <a:off x="838200" y="3690049"/>
            <a:ext cx="10515600" cy="535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 sao lấp lánh 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 txBox="1">
            <a:spLocks/>
          </p:cNvSpPr>
          <p:nvPr/>
        </p:nvSpPr>
        <p:spPr>
          <a:xfrm>
            <a:off x="823414" y="4398991"/>
            <a:ext cx="10515600" cy="535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Lũy tre xanh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98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7" grpId="0" build="p"/>
      <p:bldP spid="18" grpId="0" build="p"/>
      <p:bldP spid="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60" y="365125"/>
            <a:ext cx="11737074" cy="1325563"/>
          </a:xfrm>
        </p:spPr>
        <p:txBody>
          <a:bodyPr>
            <a:norm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r>
              <a:rPr lang="en-US" sz="4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lang="en-US" sz="40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ỏi đáp về đặc điểm của các sự vật ngôi sao, dòng sông, nương lúa, bầu trời.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245660" y="1454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- Bầu trời </a:t>
            </a:r>
            <a:r>
              <a:rPr lang="en-US" sz="4000" b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 nào</a:t>
            </a:r>
            <a:r>
              <a:rPr lang="en-US" sz="400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- Bầu trời </a:t>
            </a:r>
            <a:r>
              <a:rPr lang="en-US" sz="4000" b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 vời vợi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387824" y="26583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 sao thế nào?</a:t>
            </a:r>
          </a:p>
          <a:p>
            <a:r>
              <a:rPr lang="en-US" sz="400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 sao sáng lấp lánh.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387824" y="38686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 sông thế nào?</a:t>
            </a:r>
          </a:p>
          <a:p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 </a:t>
            </a:r>
            <a:r>
              <a:rPr lang="en-US" sz="400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 quanh co uốn khúc.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387824" y="51942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 lúa thế nào?</a:t>
            </a:r>
          </a:p>
          <a:p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 </a:t>
            </a:r>
            <a:r>
              <a:rPr lang="en-US" sz="400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 xanh mơn mởn.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87104" y="986962"/>
            <a:ext cx="15421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09498" y="979913"/>
            <a:ext cx="1812878" cy="70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93641" y="986962"/>
            <a:ext cx="20175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76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166</Words>
  <Application>Microsoft Office PowerPoint</Application>
  <PresentationFormat>Widescreen</PresentationFormat>
  <Paragraphs>25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Microsoft YaHei</vt:lpstr>
      <vt:lpstr>SimSun</vt:lpstr>
      <vt:lpstr>Arial</vt:lpstr>
      <vt:lpstr>Arial Rounded MT Bold</vt:lpstr>
      <vt:lpstr>Arial-Rounded</vt:lpstr>
      <vt:lpstr>Calibri</vt:lpstr>
      <vt:lpstr>Calibri Light</vt:lpstr>
      <vt:lpstr>DFPOP1-W9</vt:lpstr>
      <vt:lpstr>Times New Roman</vt:lpstr>
      <vt:lpstr>UTM Cookies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1.Xếp các từ ngữ dưới đây vào nhóm thích hợp:</vt:lpstr>
      <vt:lpstr>2. Ghép từ ngữ chỉ sự vật với những từ ngữ chỉ đặc điểm ở bài tập số 1 để tạo thành 3 câu.</vt:lpstr>
      <vt:lpstr>3. Hỏi đáp về đặc điểm của các sự vật ngôi sao, dòng sông, nương lúa, bầu trời.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MAIHUNG</cp:lastModifiedBy>
  <cp:revision>94</cp:revision>
  <dcterms:created xsi:type="dcterms:W3CDTF">2021-05-27T08:02:03Z</dcterms:created>
  <dcterms:modified xsi:type="dcterms:W3CDTF">2025-04-16T09:14:43Z</dcterms:modified>
</cp:coreProperties>
</file>