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6" r:id="rId2"/>
    <p:sldId id="367" r:id="rId3"/>
    <p:sldId id="276" r:id="rId4"/>
    <p:sldId id="287" r:id="rId5"/>
    <p:sldId id="277" r:id="rId6"/>
    <p:sldId id="288" r:id="rId7"/>
    <p:sldId id="356" r:id="rId8"/>
    <p:sldId id="326" r:id="rId9"/>
    <p:sldId id="357" r:id="rId10"/>
    <p:sldId id="316" r:id="rId11"/>
    <p:sldId id="358" r:id="rId12"/>
    <p:sldId id="348" r:id="rId13"/>
    <p:sldId id="349" r:id="rId14"/>
    <p:sldId id="309" r:id="rId15"/>
    <p:sldId id="332" r:id="rId16"/>
    <p:sldId id="359" r:id="rId17"/>
    <p:sldId id="334" r:id="rId18"/>
    <p:sldId id="351" r:id="rId19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74" d="100"/>
          <a:sy n="74" d="100"/>
        </p:scale>
        <p:origin x="1013" y="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6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4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214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5408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1614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9218"/>
            <a:ext cx="10670063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651"/>
            <a:ext cx="4768992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57" y="4206868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1157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20249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0739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chemeClr val="tx1"/>
                </a:solidFill>
              </a:rPr>
              <a:t>Chơi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đố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vui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về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sáo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gì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nhảy</a:t>
            </a:r>
            <a:r>
              <a:rPr lang="en-US" sz="3200" i="1" dirty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764561" y="1854426"/>
            <a:ext cx="5874569" cy="4424362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733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3733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GB" sz="3733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1</a:t>
              </a:r>
              <a:r>
                <a:rPr lang="vi-VN" sz="3733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– </a:t>
              </a:r>
              <a:r>
                <a:rPr lang="en-GB" sz="3733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2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25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1B324-822E-9D41-8DE7-2AAC44C77CEB}"/>
              </a:ext>
            </a:extLst>
          </p:cNvPr>
          <p:cNvSpPr txBox="1"/>
          <p:nvPr/>
        </p:nvSpPr>
        <p:spPr>
          <a:xfrm>
            <a:off x="3568186" y="62579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67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VÈ CHIM</a:t>
            </a:r>
            <a:endParaRPr lang="en-US" sz="5867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FA86-F23C-4244-BBC2-E6C70FD793EF}"/>
              </a:ext>
            </a:extLst>
          </p:cNvPr>
          <p:cNvSpPr txBox="1"/>
          <p:nvPr/>
        </p:nvSpPr>
        <p:spPr>
          <a:xfrm>
            <a:off x="2061744" y="771219"/>
            <a:ext cx="215152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smtClean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9</a:t>
            </a:r>
            <a:endParaRPr lang="en-US" sz="5333" dirty="0">
              <a:solidFill>
                <a:schemeClr val="accent1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6" y="1077307"/>
            <a:ext cx="6029515" cy="5607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4993C1-ADC1-4C83-943F-475158A71F80}"/>
              </a:ext>
            </a:extLst>
          </p:cNvPr>
          <p:cNvSpPr txBox="1"/>
          <p:nvPr/>
        </p:nvSpPr>
        <p:spPr>
          <a:xfrm>
            <a:off x="7008812" y="141249"/>
            <a:ext cx="627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sớm mai thức dậy,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Luỹ tre xanh rì rào,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Ngọn tre cong gọng vó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 mặt trời lên cao.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 trưa đồng đầy nắng,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nằm nhai bóng râm,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bần thần nhớ gió,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Chợt về đầy tiếng chim.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xuống núi ngủ,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nâng vầng trăng lên.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Sao, sao treo đầy cành,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Suốt đêm dài thắp sáng.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Bỗng gà lên tiếng gáy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Xôn xao ngoài luỹ tre.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Đêm chuyển dần về sáng,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Mầm măng đợi nắng về.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>
              <a:defRPr/>
            </a:pPr>
            <a:r>
              <a:rPr lang="vi-VN" sz="24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519" y="1447800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686" y="4343400"/>
            <a:ext cx="1261981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812" y="3886201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8977" y="566936"/>
            <a:ext cx="5067085" cy="1099882"/>
            <a:chOff x="4419627" y="150457"/>
            <a:chExt cx="5068407" cy="1099883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3638" y="1864823"/>
            <a:ext cx="4544991" cy="1028664"/>
            <a:chOff x="4441097" y="599489"/>
            <a:chExt cx="4546176" cy="102866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5780" y="3175519"/>
            <a:ext cx="5453434" cy="1017916"/>
            <a:chOff x="4358550" y="823454"/>
            <a:chExt cx="4552553" cy="101791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4260" y="4394341"/>
            <a:ext cx="5307391" cy="1034474"/>
            <a:chOff x="4226902" y="976133"/>
            <a:chExt cx="5308775" cy="103447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502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822</Words>
  <Application>Microsoft Office PowerPoint</Application>
  <PresentationFormat>Custom</PresentationFormat>
  <Paragraphs>196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DFPOP1-W9</vt:lpstr>
      <vt:lpstr>OpenSans</vt:lpstr>
      <vt:lpstr>Times New Roman</vt:lpstr>
      <vt:lpstr>UTM Avo</vt:lpstr>
      <vt:lpstr>UTM Cookies</vt:lpstr>
      <vt:lpstr>Windsor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294</cp:revision>
  <dcterms:created xsi:type="dcterms:W3CDTF">2020-12-08T15:48:47Z</dcterms:created>
  <dcterms:modified xsi:type="dcterms:W3CDTF">2025-04-16T09:19:06Z</dcterms:modified>
</cp:coreProperties>
</file>