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ags/tag7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tags/tag8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tags/tag9.xml" ContentType="application/vnd.openxmlformats-officedocument.presentationml.tags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tags/tag10.xml" ContentType="application/vnd.openxmlformats-officedocument.presentationml.tags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3.xml" ContentType="application/vnd.openxmlformats-officedocument.theme+xml"/>
  <Override PartName="/ppt/tags/tag11.xml" ContentType="application/vnd.openxmlformats-officedocument.presentationml.tags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4.xml" ContentType="application/vnd.openxmlformats-officedocument.theme+xml"/>
  <Override PartName="/ppt/tags/tag12.xml" ContentType="application/vnd.openxmlformats-officedocument.presentationml.tags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5.xml" ContentType="application/vnd.openxmlformats-officedocument.theme+xml"/>
  <Override PartName="/ppt/tags/tag13.xml" ContentType="application/vnd.openxmlformats-officedocument.presentationml.tags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6.xml" ContentType="application/vnd.openxmlformats-officedocument.theme+xml"/>
  <Override PartName="/ppt/tags/tag14.xml" ContentType="application/vnd.openxmlformats-officedocument.presentationml.tags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7.xml" ContentType="application/vnd.openxmlformats-officedocument.theme+xml"/>
  <Override PartName="/ppt/tags/tag15.xml" ContentType="application/vnd.openxmlformats-officedocument.presentationml.tags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90" r:id="rId4"/>
    <p:sldMasterId id="2147483722" r:id="rId5"/>
    <p:sldMasterId id="2147483738" r:id="rId6"/>
    <p:sldMasterId id="2147483754" r:id="rId7"/>
    <p:sldMasterId id="2147483770" r:id="rId8"/>
    <p:sldMasterId id="2147483786" r:id="rId9"/>
    <p:sldMasterId id="2147483802" r:id="rId10"/>
    <p:sldMasterId id="2147483818" r:id="rId11"/>
    <p:sldMasterId id="2147483834" r:id="rId12"/>
    <p:sldMasterId id="2147483850" r:id="rId13"/>
    <p:sldMasterId id="2147483866" r:id="rId14"/>
    <p:sldMasterId id="2147483882" r:id="rId15"/>
    <p:sldMasterId id="2147483898" r:id="rId16"/>
    <p:sldMasterId id="2147483914" r:id="rId17"/>
  </p:sldMasterIdLst>
  <p:notesMasterIdLst>
    <p:notesMasterId r:id="rId42"/>
  </p:notesMasterIdLst>
  <p:sldIdLst>
    <p:sldId id="371" r:id="rId18"/>
    <p:sldId id="318" r:id="rId19"/>
    <p:sldId id="280" r:id="rId20"/>
    <p:sldId id="284" r:id="rId21"/>
    <p:sldId id="322" r:id="rId22"/>
    <p:sldId id="324" r:id="rId23"/>
    <p:sldId id="306" r:id="rId24"/>
    <p:sldId id="330" r:id="rId25"/>
    <p:sldId id="286" r:id="rId26"/>
    <p:sldId id="328" r:id="rId27"/>
    <p:sldId id="294" r:id="rId28"/>
    <p:sldId id="333" r:id="rId29"/>
    <p:sldId id="335" r:id="rId30"/>
    <p:sldId id="337" r:id="rId31"/>
    <p:sldId id="339" r:id="rId32"/>
    <p:sldId id="341" r:id="rId33"/>
    <p:sldId id="343" r:id="rId34"/>
    <p:sldId id="345" r:id="rId35"/>
    <p:sldId id="347" r:id="rId36"/>
    <p:sldId id="349" r:id="rId37"/>
    <p:sldId id="351" r:id="rId38"/>
    <p:sldId id="353" r:id="rId39"/>
    <p:sldId id="302" r:id="rId40"/>
    <p:sldId id="35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042"/>
    <a:srgbClr val="DDB901"/>
    <a:srgbClr val="206316"/>
    <a:srgbClr val="04B4D3"/>
    <a:srgbClr val="005C2A"/>
    <a:srgbClr val="008A3E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5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51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a7f046fbef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a7f046fbef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Không còn nhìn thấy ngoài thực tế nữa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a7f046fbe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a7f046fbe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anose="020B0604020202020204" pitchFamily="34" charset="0"/>
                <a:cs typeface="Arial" panose="020B0604020202020204" pitchFamily="34" charset="0"/>
              </a:rPr>
              <a:t>+ Zalo: 0916.604.268</a:t>
            </a:r>
          </a:p>
          <a:p>
            <a:r>
              <a:rPr lang="en-US" sz="1100" b="0">
                <a:latin typeface="Arial" panose="020B0604020202020204" pitchFamily="34" charset="0"/>
                <a:cs typeface="Arial" panose="020B0604020202020204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anose="020B0604020202020204" pitchFamily="34" charset="0"/>
                <a:cs typeface="Arial" panose="020B0604020202020204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100" b="0" baseline="0">
                <a:latin typeface="Arial" panose="020B0604020202020204" pitchFamily="34" charset="0"/>
                <a:cs typeface="Arial" panose="020B0604020202020204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61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187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05477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2376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9365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150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0209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037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92302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3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317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189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359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61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239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225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7657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678587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5732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732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9055" y="4747356"/>
            <a:ext cx="851447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17" name="Google Shape;1217;p26"/>
          <p:cNvSpPr/>
          <p:nvPr/>
        </p:nvSpPr>
        <p:spPr>
          <a:xfrm>
            <a:off x="10918712" y="6321255"/>
            <a:ext cx="115049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18" name="Google Shape;1218;p26"/>
          <p:cNvSpPr/>
          <p:nvPr/>
        </p:nvSpPr>
        <p:spPr>
          <a:xfrm>
            <a:off x="11664859" y="437457"/>
            <a:ext cx="112128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19" name="Google Shape;1219;p26"/>
          <p:cNvSpPr/>
          <p:nvPr/>
        </p:nvSpPr>
        <p:spPr>
          <a:xfrm>
            <a:off x="11542604" y="124012"/>
            <a:ext cx="112677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0" name="Google Shape;1220;p26"/>
          <p:cNvSpPr/>
          <p:nvPr/>
        </p:nvSpPr>
        <p:spPr>
          <a:xfrm>
            <a:off x="605835" y="761208"/>
            <a:ext cx="118788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1" name="Google Shape;1221;p26"/>
          <p:cNvSpPr/>
          <p:nvPr/>
        </p:nvSpPr>
        <p:spPr>
          <a:xfrm>
            <a:off x="761665" y="437472"/>
            <a:ext cx="109027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2" name="Google Shape;1222;p26"/>
          <p:cNvSpPr/>
          <p:nvPr/>
        </p:nvSpPr>
        <p:spPr>
          <a:xfrm>
            <a:off x="989679" y="666052"/>
            <a:ext cx="100177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3" name="Google Shape;1223;p26"/>
          <p:cNvSpPr/>
          <p:nvPr/>
        </p:nvSpPr>
        <p:spPr>
          <a:xfrm>
            <a:off x="11585437" y="3206646"/>
            <a:ext cx="106016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4" name="Google Shape;1224;p26"/>
          <p:cNvSpPr/>
          <p:nvPr/>
        </p:nvSpPr>
        <p:spPr>
          <a:xfrm>
            <a:off x="11749782" y="2846599"/>
            <a:ext cx="106655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5" name="Google Shape;1225;p26"/>
          <p:cNvSpPr/>
          <p:nvPr/>
        </p:nvSpPr>
        <p:spPr>
          <a:xfrm>
            <a:off x="3910103" y="53502"/>
            <a:ext cx="270440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6" name="Google Shape;1226;p26"/>
          <p:cNvSpPr/>
          <p:nvPr/>
        </p:nvSpPr>
        <p:spPr>
          <a:xfrm>
            <a:off x="597315" y="2053401"/>
            <a:ext cx="135804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33" y="4561072"/>
            <a:ext cx="217873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1213" y="427336"/>
            <a:ext cx="75803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3" name="Google Shape;1233;p26"/>
          <p:cNvSpPr/>
          <p:nvPr/>
        </p:nvSpPr>
        <p:spPr>
          <a:xfrm>
            <a:off x="11701973" y="2056500"/>
            <a:ext cx="75003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4" name="Google Shape;1234;p26"/>
          <p:cNvSpPr/>
          <p:nvPr/>
        </p:nvSpPr>
        <p:spPr>
          <a:xfrm>
            <a:off x="9613019" y="427705"/>
            <a:ext cx="64768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5" name="Google Shape;1235;p26"/>
          <p:cNvSpPr/>
          <p:nvPr/>
        </p:nvSpPr>
        <p:spPr>
          <a:xfrm>
            <a:off x="9582621" y="279839"/>
            <a:ext cx="60835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92" y="719333"/>
            <a:ext cx="10290269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614" y="5979557"/>
            <a:ext cx="2384603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4011" y="6588421"/>
            <a:ext cx="116815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49" y="6463246"/>
            <a:ext cx="123179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49" y="6541632"/>
            <a:ext cx="108291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8" y="6620233"/>
            <a:ext cx="108291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95" y="6138466"/>
            <a:ext cx="106191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28" y="6321005"/>
            <a:ext cx="101927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9" y="6431243"/>
            <a:ext cx="104091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705" y="6674088"/>
            <a:ext cx="108291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236" y="6324923"/>
            <a:ext cx="270440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251" y="6420711"/>
            <a:ext cx="218419" cy="308213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634" y="6146133"/>
            <a:ext cx="106655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112" y="1635600"/>
            <a:ext cx="6334565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420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1152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757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037967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45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856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06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260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982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07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6434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7985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659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2344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229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00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0495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019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90177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27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025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237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739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954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117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11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490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763496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8802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729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36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6914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27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46106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18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883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82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53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1167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97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732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6754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81254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9495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5181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562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347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2862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60919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38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306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55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5385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155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021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909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7173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79611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8304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474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087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1676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182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212959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012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49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196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565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46821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53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755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798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768831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2341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74903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9174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4825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938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4860582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1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1227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44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485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580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36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779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9948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189157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6489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564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9540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0499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195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9305596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330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8978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51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1997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845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91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290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521401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5675484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19863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053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316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31575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388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7173497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99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7981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1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005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9703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2153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939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51865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140737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4987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528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173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5380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19740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9835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5238693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2370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7022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5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25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95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3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589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62080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672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11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94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815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61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61361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76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63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57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59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77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52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42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66231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495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790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91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656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48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45877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74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186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104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0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39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14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9725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04048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689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36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402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452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68553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139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5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49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506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925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0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9910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711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62797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6019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2661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64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1096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75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34107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509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71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0350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8880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036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907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9829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949425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7980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1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260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260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890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3752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442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67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71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5327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085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0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725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70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2667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8590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073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351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3923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67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12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207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483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0117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677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740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9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7.png"/><Relationship Id="rId3" Type="http://schemas.microsoft.com/office/2007/relationships/media" Target="../media/media3.m4a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16.png"/><Relationship Id="rId10" Type="http://schemas.openxmlformats.org/officeDocument/2006/relationships/image" Target="../media/image45.gif"/><Relationship Id="rId4" Type="http://schemas.openxmlformats.org/officeDocument/2006/relationships/audio" Target="../media/media3.m4a"/><Relationship Id="rId9" Type="http://schemas.openxmlformats.org/officeDocument/2006/relationships/image" Target="../media/image44.gif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6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5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8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66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6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66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602" y="313709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688047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8" y="5443866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4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9" y="4328506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66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1264306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42" y="584746"/>
            <a:ext cx="11795119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17" y="38"/>
            <a:ext cx="6643727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9" y="3422031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!</a:t>
            </a:r>
            <a:endParaRPr lang="en-US" sz="20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82" y="6235687"/>
            <a:ext cx="580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cs typeface="Arial-Rounded" panose="020B0500000000000000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9" y="4979532"/>
            <a:ext cx="1447236" cy="144723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387968" y="58476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387968" y="342201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738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43"/>
          <p:cNvSpPr/>
          <p:nvPr/>
        </p:nvSpPr>
        <p:spPr>
          <a:xfrm>
            <a:off x="2495988" y="2317756"/>
            <a:ext cx="2222488" cy="2222488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-GB" sz="2480"/>
              <a:t> </a:t>
            </a:r>
            <a:endParaRPr sz="2480"/>
          </a:p>
        </p:txBody>
      </p:sp>
      <p:pic>
        <p:nvPicPr>
          <p:cNvPr id="1026" name="Picture 2" descr="Girl with Book (#2)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07" y="-4536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28" y="2690107"/>
            <a:ext cx="5255207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2" y="304838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4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870" y="1361748"/>
            <a:ext cx="81642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1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Đóng vai cây cối, diễn lại cảnh trời đặt tên cho các loài cây.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00832-7FE8-481B-909F-A546965F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074" y="2435989"/>
            <a:ext cx="10670695" cy="4155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A5609845-2192-4905-9FE4-21F96EA5866F}"/>
              </a:ext>
            </a:extLst>
          </p:cNvPr>
          <p:cNvSpPr/>
          <p:nvPr/>
        </p:nvSpPr>
        <p:spPr>
          <a:xfrm>
            <a:off x="9005044" y="17369"/>
            <a:ext cx="3272681" cy="917448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91" y="5219114"/>
            <a:ext cx="1534328" cy="1534328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70" y="4914352"/>
            <a:ext cx="1683895" cy="1683895"/>
          </a:xfrm>
          <a:prstGeom prst="rect">
            <a:avLst/>
          </a:prstGeom>
        </p:spPr>
      </p:pic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7" y="2220077"/>
            <a:ext cx="5066675" cy="506667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285237" y="121185"/>
            <a:ext cx="4117745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796878" y="459210"/>
            <a:ext cx="3332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dừa</a:t>
            </a:r>
            <a:endParaRPr lang="en-US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224451" y="2545450"/>
            <a:ext cx="2531356" cy="88355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224453" y="2645106"/>
            <a:ext cx="2531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ạ.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21" y="4790400"/>
            <a:ext cx="1041147" cy="1065360"/>
          </a:xfrm>
          <a:prstGeom prst="rect">
            <a:avLst/>
          </a:prstGeom>
        </p:spPr>
      </p:pic>
      <p:pic>
        <p:nvPicPr>
          <p:cNvPr id="11" name="Picture 10" descr="Diagram, map&#10;&#10;Description automatically generated">
            <a:extLst>
              <a:ext uri="{FF2B5EF4-FFF2-40B4-BE49-F238E27FC236}">
                <a16:creationId xmlns:a16="http://schemas.microsoft.com/office/drawing/2014/main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4" y="3820219"/>
            <a:ext cx="2059431" cy="316384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706E8-BB1A-4582-AC59-600DA71A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5787" y="229707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9BE5D-F4AC-4BC7-B32A-9A24CE639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63052" y="3503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9657" y="1460818"/>
            <a:ext cx="67636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cau.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cau: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mít.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mít: </a:t>
            </a:r>
            <a:r>
              <a:rPr lang="vi-VN" sz="2800" dirty="0" smtClean="0">
                <a:solidFill>
                  <a:srgbClr val="000000"/>
                </a:solidFill>
                <a:latin typeface="Open Sans"/>
              </a:rPr>
              <a:t>- Dạ, con </a:t>
            </a:r>
            <a:r>
              <a:rPr lang="vi-VN" sz="2800" dirty="0">
                <a:solidFill>
                  <a:srgbClr val="000000"/>
                </a:solidFill>
                <a:latin typeface="Open Sans"/>
              </a:rPr>
              <a:t>cảm </a:t>
            </a:r>
            <a:r>
              <a:rPr lang="vi-VN" sz="2800" dirty="0" smtClean="0">
                <a:solidFill>
                  <a:srgbClr val="000000"/>
                </a:solidFill>
                <a:latin typeface="Open Sans"/>
              </a:rPr>
              <a:t>ơn trời </a:t>
            </a:r>
            <a:r>
              <a:rPr lang="vi-VN" sz="2800" dirty="0">
                <a:solidFill>
                  <a:srgbClr val="000000"/>
                </a:solidFill>
                <a:latin typeface="Open Sans"/>
              </a:rPr>
              <a:t>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cải.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cải: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tỏi.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tỏi: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ớt: - Con cảm ơn ạ.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7" y="1571226"/>
            <a:ext cx="4649273" cy="4881093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86479B8B-8579-4985-A6ED-B9A2D400EF1D}"/>
              </a:ext>
            </a:extLst>
          </p:cNvPr>
          <p:cNvSpPr/>
          <p:nvPr/>
        </p:nvSpPr>
        <p:spPr>
          <a:xfrm>
            <a:off x="8621485" y="-106878"/>
            <a:ext cx="3629891" cy="629392"/>
          </a:xfrm>
          <a:prstGeom prst="wave">
            <a:avLst>
              <a:gd name="adj1" fmla="val 12500"/>
              <a:gd name="adj2" fmla="val -8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2" y="304838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4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851" y="2931034"/>
            <a:ext cx="11603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Open Sans"/>
              </a:rPr>
              <a:t>-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Để được trời đặt tên, cái cây</a:t>
            </a:r>
            <a:r>
              <a:rPr lang="en-US" sz="3600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mảnh khảnh, lá nhỏ xíu đã giới thiệu về mình là: “Khi nấu canh riêu cá hoặc làm chả cá, chả mực mà không có con thì mất cả ngon ạ.” </a:t>
            </a:r>
            <a:endParaRPr lang="en-US" sz="3600" dirty="0">
              <a:solidFill>
                <a:srgbClr val="FF0000"/>
              </a:solidFill>
              <a:latin typeface="Open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752" y="1138939"/>
            <a:ext cx="8770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2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Để được trời đặt tên, cái cây dáng mảnh khảnh, lá nhỏ xíu đã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giới thiệu về mình như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7A586-8E14-4BBB-8442-ECFEA4F44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67" y="4604698"/>
            <a:ext cx="2361396" cy="2361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Wave 9">
            <a:extLst>
              <a:ext uri="{FF2B5EF4-FFF2-40B4-BE49-F238E27FC236}">
                <a16:creationId xmlns:a16="http://schemas.microsoft.com/office/drawing/2014/main" id="{D6F95746-66DA-49BE-9EEB-951C6F5340C7}"/>
              </a:ext>
            </a:extLst>
          </p:cNvPr>
          <p:cNvSpPr/>
          <p:nvPr/>
        </p:nvSpPr>
        <p:spPr>
          <a:xfrm>
            <a:off x="8843491" y="-74518"/>
            <a:ext cx="3629891" cy="629392"/>
          </a:xfrm>
          <a:prstGeom prst="wave">
            <a:avLst>
              <a:gd name="adj1" fmla="val 12500"/>
              <a:gd name="adj2" fmla="val -8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1888D93-46BE-4530-9EC8-09BB79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-2" b="-2"/>
          <a:stretch/>
        </p:blipFill>
        <p:spPr>
          <a:xfrm>
            <a:off x="6189176" y="24988"/>
            <a:ext cx="5804105" cy="3167426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3269B16-53B8-438E-A51B-5A63EAE1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2" b="8546"/>
          <a:stretch/>
        </p:blipFill>
        <p:spPr>
          <a:xfrm>
            <a:off x="194048" y="24988"/>
            <a:ext cx="5797883" cy="3167426"/>
          </a:xfrm>
          <a:prstGeom prst="rect">
            <a:avLst/>
          </a:prstGeom>
        </p:spPr>
      </p:pic>
      <p:pic>
        <p:nvPicPr>
          <p:cNvPr id="4" name="Picture 3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511B85CB-AE10-4E89-9842-4F9EDCBC4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-2" b="20603"/>
          <a:stretch/>
        </p:blipFill>
        <p:spPr>
          <a:xfrm>
            <a:off x="185409" y="3730328"/>
            <a:ext cx="5301729" cy="2548463"/>
          </a:xfrm>
          <a:prstGeom prst="rect">
            <a:avLst/>
          </a:prstGeom>
        </p:spPr>
      </p:pic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B3AD64F-6CB6-451D-A475-D44158EC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2" b="10338"/>
          <a:stretch/>
        </p:blipFill>
        <p:spPr>
          <a:xfrm>
            <a:off x="6440362" y="3688401"/>
            <a:ext cx="5301729" cy="2551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B36E-3259-4224-AB96-D491960317A4}"/>
              </a:ext>
            </a:extLst>
          </p:cNvPr>
          <p:cNvSpPr txBox="1"/>
          <p:nvPr/>
        </p:nvSpPr>
        <p:spPr>
          <a:xfrm>
            <a:off x="2321191" y="6259473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canh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endParaRPr lang="en-US" sz="32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F822A-E028-4A50-91FE-FEFB733A713D}"/>
              </a:ext>
            </a:extLst>
          </p:cNvPr>
          <p:cNvSpPr txBox="1"/>
          <p:nvPr/>
        </p:nvSpPr>
        <p:spPr>
          <a:xfrm>
            <a:off x="2082045" y="3164835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mực</a:t>
            </a:r>
            <a:endParaRPr lang="en-US" sz="32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4102B-394E-42E1-9726-11D8E13C42C2}"/>
              </a:ext>
            </a:extLst>
          </p:cNvPr>
          <p:cNvSpPr txBox="1"/>
          <p:nvPr/>
        </p:nvSpPr>
        <p:spPr>
          <a:xfrm>
            <a:off x="8574832" y="6239637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endParaRPr lang="en-US" sz="32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317" y="2610929"/>
            <a:ext cx="10776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Do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hấp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tấp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vội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nhầm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lẩm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nhẩm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5781" y="1352656"/>
            <a:ext cx="8429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3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Vì sao cây này có tên là thì là?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8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0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0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outdoor, plant, wooden, green&#10;&#10;Description automatically generated">
            <a:extLst>
              <a:ext uri="{FF2B5EF4-FFF2-40B4-BE49-F238E27FC236}">
                <a16:creationId xmlns:a16="http://schemas.microsoft.com/office/drawing/2014/main" id="{4D6A5786-21E2-4CDB-8895-2E7ED5AB6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3" y="4394013"/>
            <a:ext cx="2645619" cy="1605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42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8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0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0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83296" y="1201372"/>
            <a:ext cx="7995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4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Theo em, bạn bè của cây nhỏ sẽ nói gì khi cây nhỏ khoe tên mình là cây “thì là”?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69600-2C59-4E75-9E54-4966DEEB8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486" y="2899822"/>
            <a:ext cx="10039079" cy="377322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70BF5065-F4CE-4D26-8DAD-17B4D31B064E}"/>
              </a:ext>
            </a:extLst>
          </p:cNvPr>
          <p:cNvSpPr/>
          <p:nvPr/>
        </p:nvSpPr>
        <p:spPr>
          <a:xfrm rot="168100">
            <a:off x="8845795" y="2426475"/>
            <a:ext cx="2725520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873E2-5719-4BC6-B34C-CFAD20A888F1}"/>
              </a:ext>
            </a:extLst>
          </p:cNvPr>
          <p:cNvSpPr txBox="1"/>
          <p:nvPr/>
        </p:nvSpPr>
        <p:spPr>
          <a:xfrm>
            <a:off x="8819821" y="2494817"/>
            <a:ext cx="2777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đặc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biệt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1948153" y="2738562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1856293" y="2841072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hay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5852497" y="2636097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5760636" y="2738607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dễ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nhớ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686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0" y="268941"/>
            <a:ext cx="3690783" cy="2630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6121" y="3719964"/>
            <a:ext cx="925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cs typeface="Arial-Rounded" pitchFamily="34" charset="0"/>
              </a:rPr>
              <a:t>Luyện</a:t>
            </a:r>
            <a:r>
              <a:rPr lang="en-US" sz="6600" dirty="0">
                <a:solidFill>
                  <a:srgbClr val="002060"/>
                </a:solidFill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cs typeface="Arial-Rounded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cs typeface="Arial-Rounded" pitchFamily="34" charset="0"/>
              </a:rPr>
              <a:t>lại</a:t>
            </a:r>
            <a:endParaRPr lang="en-US" sz="6600" dirty="0">
              <a:solidFill>
                <a:srgbClr val="002060"/>
              </a:solidFill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835" y="69850"/>
            <a:ext cx="11742420" cy="597916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833497" y="6212243"/>
            <a:ext cx="5954395" cy="4972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Thì Là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42" y="584746"/>
            <a:ext cx="11795119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17" y="38"/>
            <a:ext cx="6643727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9" y="3422031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!</a:t>
            </a:r>
            <a:endParaRPr lang="en-US" sz="20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82" y="6235687"/>
            <a:ext cx="580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cs typeface="Arial-Rounded" panose="020B0500000000000000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9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6B0087-0CF3-482D-A242-4DCF2786D526}"/>
              </a:ext>
            </a:extLst>
          </p:cNvPr>
          <p:cNvSpPr txBox="1"/>
          <p:nvPr/>
        </p:nvSpPr>
        <p:spPr>
          <a:xfrm>
            <a:off x="2945083" y="2995224"/>
            <a:ext cx="66501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theo</a:t>
            </a:r>
            <a:r>
              <a:rPr lang="en-US" sz="6600" dirty="0">
                <a:solidFill>
                  <a:srgbClr val="00B050"/>
                </a:solidFill>
              </a:rPr>
              <a:t>         </a:t>
            </a:r>
            <a:r>
              <a:rPr lang="en-US" sz="6600" dirty="0" err="1">
                <a:solidFill>
                  <a:srgbClr val="00B050"/>
                </a:solidFill>
              </a:rPr>
              <a:t>văn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bản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đọc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6705DF38-2B30-4FE4-9095-CE77E7A91628}"/>
              </a:ext>
            </a:extLst>
          </p:cNvPr>
          <p:cNvSpPr/>
          <p:nvPr/>
        </p:nvSpPr>
        <p:spPr>
          <a:xfrm>
            <a:off x="8562109" y="-83128"/>
            <a:ext cx="3629891" cy="629392"/>
          </a:xfrm>
          <a:prstGeom prst="wave">
            <a:avLst>
              <a:gd name="adj1" fmla="val 12500"/>
              <a:gd name="adj2" fmla="val -8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5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761" y="323220"/>
            <a:ext cx="1072977" cy="10419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78493" y="1061117"/>
            <a:ext cx="10191729" cy="731520"/>
            <a:chOff x="292250" y="915918"/>
            <a:chExt cx="10191729" cy="731520"/>
          </a:xfrm>
        </p:grpSpPr>
        <p:grpSp>
          <p:nvGrpSpPr>
            <p:cNvPr id="11" name="Group 10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50931" y="1044632"/>
              <a:ext cx="9433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Đóng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vai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cây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thì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trời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đặt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C30BEDA-ED55-4386-A6B4-AABF997C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815" y="3292083"/>
            <a:ext cx="9796212" cy="3398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22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989389" y="1911046"/>
            <a:ext cx="4958315" cy="198877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1505797" y="2204893"/>
            <a:ext cx="38739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</a:t>
            </a:r>
            <a:r>
              <a:rPr lang="vi-VN" sz="2500" b="1" dirty="0">
                <a:solidFill>
                  <a:srgbClr val="002060"/>
                </a:solidFill>
                <a:cs typeface="Arial-Rounded" panose="020B0500000000000000" pitchFamily="34" charset="0"/>
              </a:rPr>
              <a:t>- Thưa trời, xin trời đặt cho con một cái tên thật hay ạ! </a:t>
            </a:r>
            <a:endParaRPr lang="en-US" sz="25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96" y="60325"/>
            <a:ext cx="12054205" cy="132588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200" dirty="0"/>
              <a:t>	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274321" y="353098"/>
            <a:ext cx="750571" cy="619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1877" y="3070898"/>
            <a:ext cx="3124835" cy="371538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flipH="1">
            <a:off x="2999105" y="3070860"/>
            <a:ext cx="3112771" cy="371602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74345" y="1209582"/>
            <a:ext cx="4238625" cy="2309495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7618097" y="1100150"/>
            <a:ext cx="4406891" cy="230886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4" grpId="1" animBg="1"/>
      <p:bldP spid="4" grpId="2" animBg="1"/>
      <p:bldP spid="7" grpId="1" animBg="1"/>
      <p:bldP spid="7" grpId="2" animBg="1"/>
      <p:bldP spid="8" grpId="1" animBg="1"/>
      <p:bldP spid="8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8CA223-ECDB-4ED6-A244-879227B8B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968848" y="2053480"/>
            <a:ext cx="4095928" cy="4517719"/>
          </a:xfrm>
          <a:prstGeom prst="rect">
            <a:avLst/>
          </a:prstGeom>
        </p:spPr>
      </p:pic>
      <p:sp>
        <p:nvSpPr>
          <p:cNvPr id="24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21417472">
            <a:off x="523121" y="1318375"/>
            <a:ext cx="3459417" cy="2333978"/>
          </a:xfrm>
          <a:prstGeom prst="cloudCallout">
            <a:avLst>
              <a:gd name="adj1" fmla="val 51818"/>
              <a:gd name="adj2" fmla="val 44169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Được chứ, mình cùng chơi nào. </a:t>
            </a:r>
            <a:endParaRPr lang="en-US" sz="28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172962">
            <a:off x="8121661" y="697112"/>
            <a:ext cx="3451595" cy="2348954"/>
          </a:xfrm>
          <a:prstGeom prst="cloudCallout">
            <a:avLst>
              <a:gd name="adj1" fmla="val -52473"/>
              <a:gd name="adj2" fmla="val 44768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Cậu có thể chơi </a:t>
            </a:r>
            <a:r>
              <a:rPr lang="en-US" sz="28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trốn</a:t>
            </a:r>
            <a:r>
              <a:rPr lang="en-US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cùng tớ không?</a:t>
            </a:r>
            <a:endParaRPr lang="en-US" sz="28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93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09" y="0"/>
            <a:ext cx="12124691" cy="6793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293688"/>
            <a:ext cx="12192000" cy="6461125"/>
          </a:xfrm>
        </p:spPr>
        <p:txBody>
          <a:bodyPr/>
          <a:lstStyle/>
          <a:p>
            <a:pPr marL="0" indent="0" algn="ctr">
              <a:buNone/>
            </a:pPr>
            <a:r>
              <a:rPr lang="en-GB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Tiếng Việt</a:t>
            </a:r>
            <a:endParaRPr lang="en-GB" sz="4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Bài 11: </a:t>
            </a:r>
            <a:endParaRPr lang="en-GB" sz="4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SỰ TÍCH CÂY THÌ LÀ</a:t>
            </a:r>
            <a:endParaRPr sz="4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834438" y="4657725"/>
            <a:ext cx="3357562" cy="2200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57191"/>
            <a:ext cx="4462659" cy="2200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781" y="4657191"/>
            <a:ext cx="4462659" cy="2200847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2990547" y="2442877"/>
            <a:ext cx="6065530" cy="2428062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1,2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95749" y="1683161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5" y="106840"/>
            <a:ext cx="781376" cy="625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4834" y="885446"/>
            <a:ext cx="11795119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17" y="38"/>
            <a:ext cx="6643727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3" y="3718717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6733309" y="6235687"/>
            <a:ext cx="507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9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104909" y="1267979"/>
            <a:ext cx="5066023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7129379" y="1283964"/>
            <a:ext cx="5066023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prstClr val="black"/>
                </a:solidFill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6" y="53103"/>
            <a:ext cx="803077" cy="6424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17546" y="695545"/>
            <a:ext cx="11795119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17" y="0"/>
            <a:ext cx="6643727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LÀ</a:t>
            </a:r>
            <a:endParaRPr lang="en-US" sz="28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24711" y="3664765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!</a:t>
            </a:r>
            <a:endParaRPr lang="en-US" sz="20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9" y="5095907"/>
            <a:ext cx="1447236" cy="144723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418652" y="65766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418652" y="3540331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129355" y="2618957"/>
            <a:ext cx="73958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31171" y="4091232"/>
            <a:ext cx="13091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91898" y="5302523"/>
            <a:ext cx="974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81565" y="6215781"/>
            <a:ext cx="8991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1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12153"/>
            <a:ext cx="12053571" cy="551815"/>
          </a:xfrm>
        </p:spPr>
        <p:txBody>
          <a:bodyPr>
            <a:normAutofit fontScale="90000"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Luyện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33220"/>
            <a:ext cx="12192000" cy="5224780"/>
          </a:xfrm>
          <a:ln>
            <a:noFill/>
          </a:ln>
        </p:spPr>
        <p:txBody>
          <a:bodyPr/>
          <a:lstStyle/>
          <a:p>
            <a:pPr algn="l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941501" y="1778696"/>
            <a:ext cx="137787" cy="4634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636738" y="2430087"/>
            <a:ext cx="112735" cy="4759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27136" y="3175347"/>
            <a:ext cx="118997" cy="3695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46157" y="3175347"/>
            <a:ext cx="112735" cy="3695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010395" y="3908121"/>
            <a:ext cx="156576" cy="413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07925" y="4534459"/>
            <a:ext cx="162840" cy="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06455" y="4534459"/>
            <a:ext cx="150312" cy="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603301" y="4534459"/>
            <a:ext cx="137787" cy="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13777" y="5248443"/>
            <a:ext cx="100211" cy="438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713987" y="5248443"/>
            <a:ext cx="93940" cy="438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42" y="584746"/>
            <a:ext cx="11795119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17" y="38"/>
            <a:ext cx="6643727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9" y="3422031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!</a:t>
            </a:r>
            <a:endParaRPr lang="en-US" sz="20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82" y="6235687"/>
            <a:ext cx="580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cs typeface="Arial-Rounded" panose="020B0500000000000000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9" y="4979532"/>
            <a:ext cx="1447236" cy="144723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387968" y="58476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387968" y="3422012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004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5"/>
          <a:stretch>
            <a:fillRect l="-1000" r="-1000"/>
          </a:stretch>
        </a:blipFill>
        <a:effectLst/>
      </p:bgPr>
    </p:bg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97584" y="929017"/>
            <a:ext cx="3385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65412" y="960360"/>
            <a:ext cx="7177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0" name="Picture 99"/>
          <p:cNvPicPr/>
          <p:nvPr/>
        </p:nvPicPr>
        <p:blipFill>
          <a:blip r:embed="rId6"/>
          <a:stretch>
            <a:fillRect/>
          </a:stretch>
        </p:blipFill>
        <p:spPr>
          <a:xfrm>
            <a:off x="118606" y="2253147"/>
            <a:ext cx="5806231" cy="37969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C34AA-C2BA-4DD7-9967-7C7586E86BEC}"/>
              </a:ext>
            </a:extLst>
          </p:cNvPr>
          <p:cNvSpPr txBox="1"/>
          <p:nvPr/>
        </p:nvSpPr>
        <p:spPr>
          <a:xfrm>
            <a:off x="450300" y="1638237"/>
            <a:ext cx="937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Ví </a:t>
            </a:r>
            <a:r>
              <a:rPr lang="vi-VN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dụ: Dáng người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 </a:t>
            </a:r>
            <a:r>
              <a:rPr lang="vi-VN" alt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mảnh khảnh</a:t>
            </a:r>
            <a:endParaRPr lang="en-US" alt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580" y="32375"/>
            <a:ext cx="4402845" cy="882500"/>
            <a:chOff x="156834" y="1993081"/>
            <a:chExt cx="2109019" cy="2109019"/>
          </a:xfrm>
        </p:grpSpPr>
        <p:sp>
          <p:nvSpPr>
            <p:cNvPr id="13" name="Oval 1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5731" y="2243750"/>
              <a:ext cx="1806977" cy="147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1894</Words>
  <Application>Microsoft Office PowerPoint</Application>
  <PresentationFormat>Widescreen</PresentationFormat>
  <Paragraphs>165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Arial</vt:lpstr>
      <vt:lpstr>Arial Rounded MT Bold</vt:lpstr>
      <vt:lpstr>Arial-Rounded</vt:lpstr>
      <vt:lpstr>Calibri</vt:lpstr>
      <vt:lpstr>Calibri Light</vt:lpstr>
      <vt:lpstr>等线</vt:lpstr>
      <vt:lpstr>DFPOP1-W9</vt:lpstr>
      <vt:lpstr>Open Sans</vt:lpstr>
      <vt:lpstr>Times New Roman</vt:lpstr>
      <vt:lpstr>UTM Cookies</vt:lpstr>
      <vt:lpstr>Office Theme</vt:lpstr>
      <vt:lpstr>1_Office Theme</vt:lpstr>
      <vt:lpstr>2_Office Theme</vt:lpstr>
      <vt:lpstr>3_Office Theme</vt:lpstr>
      <vt:lpstr>5_Office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Cùng bạn nói và đáp lời đề nghị chơi một trò chơi.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GIÁO DỤC: ĐÁNH BAY COVID-19</dc:title>
  <dc:creator>Ngô Hoàng</dc:creator>
  <cp:lastModifiedBy>MAIHUNG</cp:lastModifiedBy>
  <cp:revision>183</cp:revision>
  <dcterms:created xsi:type="dcterms:W3CDTF">2020-04-09T18:31:00Z</dcterms:created>
  <dcterms:modified xsi:type="dcterms:W3CDTF">2025-04-17T00:48:38Z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CA82815DB0644BDDBD887022020FAF74</vt:lpwstr>
  </property>
  <property fmtid="{D5CDD505-2E9C-101B-9397-08002B2CF9AE}" pid="3" name="KSOProductBuildVer">
    <vt:lpwstr>1033-11.2.0.11029</vt:lpwstr>
  </property>
</Properties>
</file>