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930" r:id="rId2"/>
  </p:sldMasterIdLst>
  <p:notesMasterIdLst>
    <p:notesMasterId r:id="rId9"/>
  </p:notesMasterIdLst>
  <p:sldIdLst>
    <p:sldId id="371" r:id="rId3"/>
    <p:sldId id="284" r:id="rId4"/>
    <p:sldId id="358" r:id="rId5"/>
    <p:sldId id="359" r:id="rId6"/>
    <p:sldId id="360" r:id="rId7"/>
    <p:sldId id="3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042"/>
    <a:srgbClr val="DDB901"/>
    <a:srgbClr val="206316"/>
    <a:srgbClr val="04B4D3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2AA4F-B828-4D7C-AFD3-893933DAF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8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8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6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9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2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7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62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3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3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EB72-E90E-4CF4-88A6-94B29CF51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8B75-47A6-4508-8031-D3322165A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C:\Users\Home\Downloads\H&#432;&#7899;ng%20d&#7851;n%20vi&#7871;t%20ch&#7919;%20V%20hoa%20(T&#7853;p%20vi&#7871;t%20L&#7899;p%202%20-%20Tu&#7847;n%2025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26430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93688"/>
            <a:ext cx="12192000" cy="6461125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Tiếng Việt</a:t>
            </a:r>
            <a:endParaRPr lang="en-GB" sz="4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 11: </a:t>
            </a:r>
            <a:endParaRPr lang="en-GB" sz="4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SỰ TÍCH CÂY THÌ LÀ</a:t>
            </a:r>
            <a:endParaRPr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834438" y="4657725"/>
            <a:ext cx="3357562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57191"/>
            <a:ext cx="4462659" cy="2200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781" y="4657191"/>
            <a:ext cx="4462659" cy="2200847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2990547" y="2442877"/>
            <a:ext cx="6065530" cy="2428062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08" y="1614967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1" y="2420323"/>
            <a:ext cx="2983259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812" y="3137690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095609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49" y="117713"/>
            <a:ext cx="576064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 hoa V gồm 3 nét chính : </a:t>
            </a:r>
          </a:p>
          <a:p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-Nét 1 : kết hợp nét cong trái và nét lượn ngang.</a:t>
            </a:r>
          </a:p>
          <a:p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-Nét 2: nét thẳng đứng, hơi lượn ở hai đầu.</a:t>
            </a:r>
          </a:p>
          <a:p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-Nét 3 : nét móc xuôi phải, lượn ở phía dưới.</a:t>
            </a:r>
          </a:p>
          <a:p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 viết : </a:t>
            </a:r>
          </a:p>
          <a:p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Nét 1 (đặt bút trên đường kẻ 5, viết nét cong trái rồi lượn ngang, dừng bút trên đường kẻ 6</a:t>
            </a:r>
            <a:r>
              <a:rPr lang="vi-VN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Nét 2 (từ điểm dừng bút của nét 1, chuyển hướng đầu bút đi xuống để viết nét thẳng đứng, lượn ở hai đầu nét lượn dọc, đến đường kẻ 1 thì dừng lại</a:t>
            </a:r>
            <a:r>
              <a:rPr lang="vi-VN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Nét 3 (từ điểm dừng bút của nét 2, chuyển hướng đầu bút, viết nét móc xuôi phải, dừng bút ở đường kẻ 5).</a:t>
            </a:r>
          </a:p>
          <a:p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 ý: Giữa nét 2 và nét 3 có khoảng cách vừa phải (không quá hẹp hoặc quá rộng).</a:t>
            </a:r>
          </a:p>
          <a:p>
            <a:endParaRPr lang="en-US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81" y="419167"/>
            <a:ext cx="6329818" cy="51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V hoa (Tập viết Lớp 2 - Tuần 2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3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04864" y="2890398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Vườn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quanh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tốt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1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prstClr val="white"/>
                </a:solidFill>
                <a:latin typeface="Verdana" panose="020B0604030504040204" charset="0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68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779411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230</Words>
  <Application>Microsoft Office PowerPoint</Application>
  <PresentationFormat>Widescreen</PresentationFormat>
  <Paragraphs>24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DFPOP1-W9</vt:lpstr>
      <vt:lpstr>HP001 4 hàng</vt:lpstr>
      <vt:lpstr>Times New Roman</vt:lpstr>
      <vt:lpstr>Verdana</vt:lpstr>
      <vt:lpstr>1_Office Theme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GIÁO DỤC: ĐÁNH BAY COVID-19</dc:title>
  <dc:creator>Ngô Hoàng</dc:creator>
  <cp:lastModifiedBy>MAIHUNG</cp:lastModifiedBy>
  <cp:revision>183</cp:revision>
  <dcterms:created xsi:type="dcterms:W3CDTF">2020-04-09T18:31:00Z</dcterms:created>
  <dcterms:modified xsi:type="dcterms:W3CDTF">2025-04-17T00:49:42Z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CA82815DB0644BDDBD887022020FAF74</vt:lpwstr>
  </property>
  <property fmtid="{D5CDD505-2E9C-101B-9397-08002B2CF9AE}" pid="3" name="KSOProductBuildVer">
    <vt:lpwstr>1033-11.2.0.11029</vt:lpwstr>
  </property>
</Properties>
</file>