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256" r:id="rId3"/>
    <p:sldId id="258" r:id="rId4"/>
    <p:sldId id="260" r:id="rId5"/>
    <p:sldId id="261" r:id="rId6"/>
    <p:sldId id="259" r:id="rId7"/>
    <p:sldId id="264" r:id="rId8"/>
    <p:sldId id="302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98"/>
  </p:normalViewPr>
  <p:slideViewPr>
    <p:cSldViewPr>
      <p:cViewPr varScale="1">
        <p:scale>
          <a:sx n="82" d="100"/>
          <a:sy n="82" d="100"/>
        </p:scale>
        <p:origin x="9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B46F-5F3C-4BAE-883C-3806350F335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8948-B0D8-434B-8A83-CAE367DC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672-26BF-4330-862A-6277A8648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73471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5722414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15" y="3999739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5960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E032-139E-6501-690A-5728F2779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>
            <a:extLst>
              <a:ext uri="{FF2B5EF4-FFF2-40B4-BE49-F238E27FC236}">
                <a16:creationId xmlns:a16="http://schemas.microsoft.com/office/drawing/2014/main" id="{C925AA4F-6A6C-A201-4D79-67DB42B3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88519-7059-7C18-44BF-B8FE16498B08}"/>
              </a:ext>
            </a:extLst>
          </p:cNvPr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66712-A2AA-5070-AF0E-30754D3244C8}"/>
              </a:ext>
            </a:extLst>
          </p:cNvPr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2F8E8-8698-87BC-0896-70B1DDF51AAB}"/>
              </a:ext>
            </a:extLst>
          </p:cNvPr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4C5D2-6844-CCFB-4720-A5B4FFFDF76F}"/>
              </a:ext>
            </a:extLst>
          </p:cNvPr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A3AB2-838D-5E0F-80C6-D87029945CF4}"/>
              </a:ext>
            </a:extLst>
          </p:cNvPr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4DAA64C-4422-0CF1-4A68-D20FE3E620A3}"/>
              </a:ext>
            </a:extLst>
          </p:cNvPr>
          <p:cNvSpPr/>
          <p:nvPr/>
        </p:nvSpPr>
        <p:spPr>
          <a:xfrm>
            <a:off x="6629400" y="6168828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850D0-92CF-B569-F9C1-C4B0A735178A}"/>
              </a:ext>
            </a:extLst>
          </p:cNvPr>
          <p:cNvCxnSpPr/>
          <p:nvPr/>
        </p:nvCxnSpPr>
        <p:spPr>
          <a:xfrm flipH="1">
            <a:off x="4189095" y="225488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C48AF1-F6B0-DCFA-D298-B0909E8B4CDC}"/>
              </a:ext>
            </a:extLst>
          </p:cNvPr>
          <p:cNvCxnSpPr/>
          <p:nvPr/>
        </p:nvCxnSpPr>
        <p:spPr>
          <a:xfrm flipH="1">
            <a:off x="3893185" y="305943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99741-BC34-4984-8B87-751AFB87705F}"/>
              </a:ext>
            </a:extLst>
          </p:cNvPr>
          <p:cNvCxnSpPr/>
          <p:nvPr/>
        </p:nvCxnSpPr>
        <p:spPr>
          <a:xfrm flipH="1">
            <a:off x="3766185" y="375793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B590E-731F-A49C-3C9F-6935113C6067}"/>
              </a:ext>
            </a:extLst>
          </p:cNvPr>
          <p:cNvCxnSpPr/>
          <p:nvPr/>
        </p:nvCxnSpPr>
        <p:spPr>
          <a:xfrm flipH="1">
            <a:off x="6824345" y="155003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23F3BA-283B-93A6-E119-9F4370C2F29D}"/>
              </a:ext>
            </a:extLst>
          </p:cNvPr>
          <p:cNvCxnSpPr/>
          <p:nvPr/>
        </p:nvCxnSpPr>
        <p:spPr>
          <a:xfrm flipH="1">
            <a:off x="7014845" y="225488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DE075D-1F89-F094-532B-C496F193DC23}"/>
              </a:ext>
            </a:extLst>
          </p:cNvPr>
          <p:cNvCxnSpPr/>
          <p:nvPr/>
        </p:nvCxnSpPr>
        <p:spPr>
          <a:xfrm flipH="1">
            <a:off x="7416800" y="301688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29711-C75E-E901-83BD-3E06935B625A}"/>
              </a:ext>
            </a:extLst>
          </p:cNvPr>
          <p:cNvCxnSpPr/>
          <p:nvPr/>
        </p:nvCxnSpPr>
        <p:spPr>
          <a:xfrm flipH="1">
            <a:off x="6835140" y="375793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719F76-7647-23D4-D0CB-7071E49C8E9C}"/>
              </a:ext>
            </a:extLst>
          </p:cNvPr>
          <p:cNvCxnSpPr/>
          <p:nvPr/>
        </p:nvCxnSpPr>
        <p:spPr>
          <a:xfrm flipH="1">
            <a:off x="3766185" y="467169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C2171E-7721-6B79-B187-D2C29E5A6A8C}"/>
              </a:ext>
            </a:extLst>
          </p:cNvPr>
          <p:cNvCxnSpPr/>
          <p:nvPr/>
        </p:nvCxnSpPr>
        <p:spPr>
          <a:xfrm flipH="1">
            <a:off x="3702685" y="541845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632AFD-6DE7-90EA-A1CC-E6DE7E4221E5}"/>
              </a:ext>
            </a:extLst>
          </p:cNvPr>
          <p:cNvCxnSpPr/>
          <p:nvPr/>
        </p:nvCxnSpPr>
        <p:spPr>
          <a:xfrm flipH="1">
            <a:off x="6697345" y="467169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B83E9A-EA05-DB4F-5149-794EAAFB3D36}"/>
              </a:ext>
            </a:extLst>
          </p:cNvPr>
          <p:cNvCxnSpPr/>
          <p:nvPr/>
        </p:nvCxnSpPr>
        <p:spPr>
          <a:xfrm flipH="1">
            <a:off x="6962140" y="541845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0" name="Cloud 9"/>
          <p:cNvSpPr/>
          <p:nvPr/>
        </p:nvSpPr>
        <p:spPr>
          <a:xfrm>
            <a:off x="6629400" y="6168828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9443" y="3048000"/>
            <a:ext cx="69125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ĐỌC: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 :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0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9113085" cy="55626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38810"/>
            <a:ext cx="756680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" y="0"/>
            <a:ext cx="12573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50745" y="1442086"/>
            <a:ext cx="5240656" cy="2016126"/>
            <a:chOff x="2118480" y="1316166"/>
            <a:chExt cx="1636497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42809" y="1377604"/>
              <a:ext cx="1512168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1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9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7151" y="-14642"/>
            <a:ext cx="931545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57149" y="-14642"/>
            <a:ext cx="931544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350" y="983915"/>
            <a:ext cx="9258299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441769"/>
              <a:ext cx="5121462" cy="848578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86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BỜ TRE ĐÓN KHÁCH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040" y="995343"/>
            <a:ext cx="1526716" cy="1232025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9144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9744" y="2514600"/>
            <a:ext cx="432525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3" y="2336231"/>
            <a:ext cx="7033404" cy="42931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0" name="Cloud 9"/>
          <p:cNvSpPr/>
          <p:nvPr/>
        </p:nvSpPr>
        <p:spPr>
          <a:xfrm>
            <a:off x="6629400" y="6168828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9667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0" name="Cloud 9"/>
          <p:cNvSpPr/>
          <p:nvPr/>
        </p:nvSpPr>
        <p:spPr>
          <a:xfrm>
            <a:off x="6629400" y="6168828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1870943"/>
            <a:ext cx="381000" cy="34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1067033"/>
            <a:ext cx="37592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4196948"/>
            <a:ext cx="381000" cy="382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373245" y="4196948"/>
            <a:ext cx="397510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67F6-73B1-ED45-7B5F-4F3E2D8C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BDFDD-9491-DBE5-F51D-FC8E51BF9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 ngày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 bạch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 mừng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 bừng</a:t>
            </a: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endParaRPr lang="en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9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34" y="2846692"/>
            <a:ext cx="3276600" cy="38023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28" y="2889673"/>
            <a:ext cx="3108113" cy="3803227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3132667" y="115147"/>
            <a:ext cx="3266440" cy="67225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Giải nghĩa từ</a:t>
            </a:r>
          </a:p>
        </p:txBody>
      </p:sp>
      <p:sp>
        <p:nvSpPr>
          <p:cNvPr id="22" name="Pentagon 21"/>
          <p:cNvSpPr/>
          <p:nvPr/>
        </p:nvSpPr>
        <p:spPr>
          <a:xfrm>
            <a:off x="97367" y="1057487"/>
            <a:ext cx="1889760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Cò bạch</a:t>
            </a:r>
          </a:p>
        </p:txBody>
      </p:sp>
      <p:sp>
        <p:nvSpPr>
          <p:cNvPr id="23" name="Chevron 22"/>
          <p:cNvSpPr/>
          <p:nvPr/>
        </p:nvSpPr>
        <p:spPr>
          <a:xfrm>
            <a:off x="1453727" y="1057487"/>
            <a:ext cx="7615767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(cò trắng): là loài chim chân cao, cổ dài, mỏ nhọn, lông màu trắng.</a:t>
            </a:r>
          </a:p>
        </p:txBody>
      </p:sp>
      <p:sp>
        <p:nvSpPr>
          <p:cNvPr id="28" name="Pentagon 27"/>
          <p:cNvSpPr/>
          <p:nvPr/>
        </p:nvSpPr>
        <p:spPr>
          <a:xfrm>
            <a:off x="97368" y="1057487"/>
            <a:ext cx="2087033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Bồ nông </a:t>
            </a:r>
          </a:p>
        </p:txBody>
      </p:sp>
      <p:sp>
        <p:nvSpPr>
          <p:cNvPr id="29" name="Chevron 28"/>
          <p:cNvSpPr/>
          <p:nvPr/>
        </p:nvSpPr>
        <p:spPr>
          <a:xfrm>
            <a:off x="1633221" y="1057487"/>
            <a:ext cx="7436273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 chim mỏ to và dài, cổ có túi to đựng mồi.</a:t>
            </a:r>
          </a:p>
        </p:txBody>
      </p:sp>
      <p:sp>
        <p:nvSpPr>
          <p:cNvPr id="31" name="Pentagon 30"/>
          <p:cNvSpPr/>
          <p:nvPr/>
        </p:nvSpPr>
        <p:spPr>
          <a:xfrm>
            <a:off x="97368" y="1057487"/>
            <a:ext cx="2087033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Bói cá </a:t>
            </a:r>
          </a:p>
        </p:txBody>
      </p:sp>
      <p:sp>
        <p:nvSpPr>
          <p:cNvPr id="32" name="Chevron 31"/>
          <p:cNvSpPr/>
          <p:nvPr/>
        </p:nvSpPr>
        <p:spPr>
          <a:xfrm>
            <a:off x="1633221" y="1057487"/>
            <a:ext cx="7436273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 chim mỏ dài, hay nhào xuống nước để bắt cá.</a:t>
            </a:r>
          </a:p>
        </p:txBody>
      </p:sp>
      <p:sp>
        <p:nvSpPr>
          <p:cNvPr id="34" name="Pentagon 33"/>
          <p:cNvSpPr/>
          <p:nvPr/>
        </p:nvSpPr>
        <p:spPr>
          <a:xfrm>
            <a:off x="97367" y="1057487"/>
            <a:ext cx="2087880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Chim cu </a:t>
            </a:r>
          </a:p>
        </p:txBody>
      </p:sp>
      <p:sp>
        <p:nvSpPr>
          <p:cNvPr id="35" name="Chevron 34"/>
          <p:cNvSpPr/>
          <p:nvPr/>
        </p:nvSpPr>
        <p:spPr>
          <a:xfrm>
            <a:off x="1645921" y="1057487"/>
            <a:ext cx="7412567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chim thuộc họ bồ câu, đầu nhỏ, ngực nở, đuôi vót.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>
            <a:fillRect/>
          </a:stretch>
        </p:blipFill>
        <p:spPr>
          <a:xfrm>
            <a:off x="2184401" y="2846692"/>
            <a:ext cx="3388360" cy="3802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73" y="2890520"/>
            <a:ext cx="3119120" cy="38032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74" y="2889674"/>
            <a:ext cx="3106420" cy="38015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68" y="2848239"/>
            <a:ext cx="3105573" cy="3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8" grpId="0" bldLvl="0" animBg="1"/>
      <p:bldP spid="28" grpId="1" animBg="1"/>
      <p:bldP spid="29" grpId="0" bldLvl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583</Words>
  <Application>Microsoft Office PowerPoint</Application>
  <PresentationFormat>On-screen Show (4:3)</PresentationFormat>
  <Paragraphs>130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MAIHUNG</cp:lastModifiedBy>
  <cp:revision>23</cp:revision>
  <dcterms:created xsi:type="dcterms:W3CDTF">2023-02-27T06:54:34Z</dcterms:created>
  <dcterms:modified xsi:type="dcterms:W3CDTF">2025-04-18T14:14:21Z</dcterms:modified>
</cp:coreProperties>
</file>