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7"/>
  </p:notesMasterIdLst>
  <p:sldIdLst>
    <p:sldId id="569" r:id="rId3"/>
    <p:sldId id="519" r:id="rId4"/>
    <p:sldId id="263" r:id="rId5"/>
    <p:sldId id="265" r:id="rId6"/>
    <p:sldId id="277" r:id="rId7"/>
    <p:sldId id="285" r:id="rId8"/>
    <p:sldId id="292" r:id="rId9"/>
    <p:sldId id="260" r:id="rId10"/>
    <p:sldId id="294" r:id="rId11"/>
    <p:sldId id="326" r:id="rId12"/>
    <p:sldId id="296" r:id="rId13"/>
    <p:sldId id="298" r:id="rId14"/>
    <p:sldId id="559" r:id="rId15"/>
    <p:sldId id="5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76388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2" y="5774332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74" y="407342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54254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tanh…..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188277" y="602211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/>
          <p:cNvGrpSpPr/>
          <p:nvPr/>
        </p:nvGrpSpPr>
        <p:grpSpPr>
          <a:xfrm>
            <a:off x="2112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1,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453485" y="444987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984410" y="350104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080770" y="290830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78;p32"/>
          <p:cNvGrpSpPr/>
          <p:nvPr/>
        </p:nvGrpSpPr>
        <p:grpSpPr>
          <a:xfrm>
            <a:off x="432236" y="61360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848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05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42415" y="3074035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419</Words>
  <Application>Microsoft Office PowerPoint</Application>
  <PresentationFormat>On-screen Show (4:3)</PresentationFormat>
  <Paragraphs>94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SimSun</vt:lpstr>
      <vt:lpstr>Arial</vt:lpstr>
      <vt:lpstr>Arial-Rounded</vt:lpstr>
      <vt:lpstr>Calibri</vt:lpstr>
      <vt:lpstr>Calibri Light</vt:lpstr>
      <vt:lpstr>DFPOP1-W9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83</cp:revision>
  <dcterms:created xsi:type="dcterms:W3CDTF">2021-06-19T10:18:00Z</dcterms:created>
  <dcterms:modified xsi:type="dcterms:W3CDTF">2025-04-17T09:16:26Z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