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8"/>
  </p:notesMasterIdLst>
  <p:sldIdLst>
    <p:sldId id="569" r:id="rId3"/>
    <p:sldId id="520" r:id="rId4"/>
    <p:sldId id="327" r:id="rId5"/>
    <p:sldId id="375" r:id="rId6"/>
    <p:sldId id="32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952500"/>
            <a:ext cx="55914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5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5010033"/>
            <a:ext cx="42336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5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76388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72" y="5774332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74" y="4073428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0354254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9032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9411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1524401" y="232576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TIẾNG CHỔI TRE</a:t>
            </a:r>
          </a:p>
        </p:txBody>
      </p:sp>
      <p:grpSp>
        <p:nvGrpSpPr>
          <p:cNvPr id="48" name="14"/>
          <p:cNvGrpSpPr/>
          <p:nvPr/>
        </p:nvGrpSpPr>
        <p:grpSpPr>
          <a:xfrm>
            <a:off x="2045504" y="1412875"/>
            <a:ext cx="4505325" cy="2016125"/>
            <a:chOff x="2118480" y="1316166"/>
            <a:chExt cx="1512168" cy="1512168"/>
          </a:xfrm>
        </p:grpSpPr>
        <p:sp>
          <p:nvSpPr>
            <p:cNvPr id="49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1183" y="581002"/>
            <a:ext cx="573161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charset="0"/>
                <a:cs typeface="HP001 4 hàng" panose="020B0603050302020204" charset="0"/>
              </a:rPr>
              <a:t>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5046716" y="375392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1500668" y="1709634"/>
            <a:ext cx="3071332" cy="4337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693" t="3409" r="9785" b="15897"/>
          <a:stretch/>
        </p:blipFill>
        <p:spPr>
          <a:xfrm>
            <a:off x="2273909" y="1568441"/>
            <a:ext cx="4620879" cy="4781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 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44" y="1427197"/>
            <a:ext cx="2661587" cy="292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500380" y="478379"/>
            <a:ext cx="4224655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dụng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28650" y="3654872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85849" y="3836035"/>
            <a:ext cx="52006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6324" y="4554518"/>
            <a:ext cx="613410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850" y="5299522"/>
            <a:ext cx="50577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7640" y="1699260"/>
            <a:ext cx="9249410" cy="85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5000"/>
              </a:lnSpc>
            </a:pPr>
            <a:r>
              <a:rPr lang="en-US" sz="4000" b="1" dirty="0">
                <a:solidFill>
                  <a:srgbClr val="C00000"/>
                </a:solidFill>
                <a:latin typeface="HP001 4 hàng" panose="020B0603050302020204" charset="0"/>
                <a:cs typeface="HP001 4 hàng" panose="020B0603050302020204" charset="0"/>
              </a:rPr>
              <a:t>			Xuân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92100" y="2781300"/>
            <a:ext cx="9119870" cy="6451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91</Words>
  <Application>Microsoft Office PowerPoint</Application>
  <PresentationFormat>On-screen Show (4:3)</PresentationFormat>
  <Paragraphs>16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26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DFPOP1-W9</vt:lpstr>
      <vt:lpstr>HP001 4 hàng</vt:lpstr>
      <vt:lpstr>HP001 5 hàng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UTM Avo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82</cp:revision>
  <dcterms:created xsi:type="dcterms:W3CDTF">2021-06-19T10:18:00Z</dcterms:created>
  <dcterms:modified xsi:type="dcterms:W3CDTF">2025-04-17T09:16:57Z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