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7"/>
  </p:notesMasterIdLst>
  <p:sldIdLst>
    <p:sldId id="569" r:id="rId3"/>
    <p:sldId id="521" r:id="rId4"/>
    <p:sldId id="483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ECFF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08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2853365" y="2916030"/>
            <a:ext cx="3614775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3689705" y="2121135"/>
            <a:ext cx="1577607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3191153" y="3649929"/>
            <a:ext cx="3289593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5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1932600" y="2151000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1932600" y="26510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5922920" y="2151000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5922920" y="26510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1932600" y="4360533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1932600" y="48554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5922920" y="4360533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5922920" y="48554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107228" y="2601879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107228" y="4758663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5073103" y="2601879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73103" y="4758663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715900" y="807533"/>
            <a:ext cx="54849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982925" y="2622913"/>
            <a:ext cx="2381048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089522" y="3113689"/>
            <a:ext cx="2099299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3352136" y="2514475"/>
            <a:ext cx="2381057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3529572" y="3007628"/>
            <a:ext cx="2099362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5737777" y="2418200"/>
            <a:ext cx="23811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5878627" y="2907467"/>
            <a:ext cx="20994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977532" y="4912767"/>
            <a:ext cx="2381112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144700" y="5416133"/>
            <a:ext cx="209928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3355529" y="4924833"/>
            <a:ext cx="23811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3497529" y="5414667"/>
            <a:ext cx="20994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5736602" y="4912667"/>
            <a:ext cx="2380995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5844100" y="5413294"/>
            <a:ext cx="2099375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6520301" y="6322745"/>
            <a:ext cx="450323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4787794" y="3353297"/>
            <a:ext cx="2594817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4743656" y="2706023"/>
            <a:ext cx="2553173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427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4950600" y="1944133"/>
            <a:ext cx="29691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200" lvl="1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593687" y="7690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3373799" y="2521733"/>
            <a:ext cx="47163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686998" y="2742513"/>
            <a:ext cx="3945435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4770000" y="2564367"/>
            <a:ext cx="34251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200" lvl="1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4939200" y="4051100"/>
            <a:ext cx="30867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5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5010150" y="4802733"/>
            <a:ext cx="29448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5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5900" y="807533"/>
            <a:ext cx="611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068578" y="1847860"/>
            <a:ext cx="66942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5"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879" y="108235"/>
            <a:ext cx="3073209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6502009"/>
            <a:ext cx="9144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2" y="131270"/>
            <a:ext cx="7164408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77485" y="3639400"/>
            <a:ext cx="3054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1638725" y="4138833"/>
            <a:ext cx="23136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4794598" y="3639400"/>
            <a:ext cx="3054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5152712" y="4138833"/>
            <a:ext cx="23136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2293367"/>
            <a:ext cx="48717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5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593687" y="7690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3373799" y="2521733"/>
            <a:ext cx="47163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6108433" y="910267"/>
            <a:ext cx="23322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902850" y="2651967"/>
            <a:ext cx="5457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1586550" y="4106533"/>
            <a:ext cx="59709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5"/>
            </a:lvl1pPr>
            <a:lvl2pPr marL="1219200" lvl="1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800767"/>
            <a:ext cx="6858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3662900"/>
            <a:ext cx="7332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1" r:id="rId17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49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199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25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25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114136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5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2" y="3210075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25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23286"/>
            <a:ext cx="9147651" cy="1763884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72" y="5774332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174" y="4073428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8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25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03542545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84;p27"/>
          <p:cNvGrpSpPr/>
          <p:nvPr/>
        </p:nvGrpSpPr>
        <p:grpSpPr>
          <a:xfrm>
            <a:off x="-1163681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" name="Google Shape;189;p27"/>
          <p:cNvGrpSpPr/>
          <p:nvPr/>
        </p:nvGrpSpPr>
        <p:grpSpPr>
          <a:xfrm>
            <a:off x="-784826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" name="Google Shape;194;p27"/>
          <p:cNvGrpSpPr/>
          <p:nvPr/>
        </p:nvGrpSpPr>
        <p:grpSpPr>
          <a:xfrm>
            <a:off x="-398254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" name="Google Shape;184;p27"/>
          <p:cNvGrpSpPr/>
          <p:nvPr/>
        </p:nvGrpSpPr>
        <p:grpSpPr>
          <a:xfrm>
            <a:off x="9032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" name="Google Shape;189;p27"/>
          <p:cNvGrpSpPr/>
          <p:nvPr/>
        </p:nvGrpSpPr>
        <p:grpSpPr>
          <a:xfrm>
            <a:off x="9411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" name="Google Shape;194;p27"/>
          <p:cNvGrpSpPr/>
          <p:nvPr/>
        </p:nvGrpSpPr>
        <p:grpSpPr>
          <a:xfrm>
            <a:off x="9798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-2419751" y="232576"/>
            <a:ext cx="11948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CHỔI TRE</a:t>
            </a:r>
          </a:p>
        </p:txBody>
      </p:sp>
      <p:grpSp>
        <p:nvGrpSpPr>
          <p:cNvPr id="45" name="14"/>
          <p:cNvGrpSpPr/>
          <p:nvPr/>
        </p:nvGrpSpPr>
        <p:grpSpPr>
          <a:xfrm>
            <a:off x="2045504" y="1412875"/>
            <a:ext cx="4505325" cy="2016125"/>
            <a:chOff x="2118480" y="1316166"/>
            <a:chExt cx="1512168" cy="1512168"/>
          </a:xfrm>
        </p:grpSpPr>
        <p:sp>
          <p:nvSpPr>
            <p:cNvPr id="4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7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9566FC-3A64-408C-B5E3-32685F787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885" y="512445"/>
            <a:ext cx="8137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Nghe kể chuyện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00685" y="1191895"/>
            <a:ext cx="8137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Kể lại từng đoạn của câu chuyện theo tranh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865" y="1926590"/>
            <a:ext cx="7690485" cy="4091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53</Words>
  <Application>Microsoft Office PowerPoint</Application>
  <PresentationFormat>On-screen Show (4:3)</PresentationFormat>
  <Paragraphs>10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21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DFPOP1-W9</vt:lpstr>
      <vt:lpstr>Just Another Hand</vt:lpstr>
      <vt:lpstr>Livvic</vt:lpstr>
      <vt:lpstr>Montserrat</vt:lpstr>
      <vt:lpstr>Nunito</vt:lpstr>
      <vt:lpstr>Roboto</vt:lpstr>
      <vt:lpstr>Roboto Condensed Light</vt:lpstr>
      <vt:lpstr>Times New Roman</vt:lpstr>
      <vt:lpstr>Volicy Bulletin Board Thesis by Slidesgo</vt:lpstr>
      <vt:lpstr>6_Office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MAIHUNG</cp:lastModifiedBy>
  <cp:revision>82</cp:revision>
  <dcterms:created xsi:type="dcterms:W3CDTF">2021-06-19T10:18:00Z</dcterms:created>
  <dcterms:modified xsi:type="dcterms:W3CDTF">2025-04-17T09:17:23Z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