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1"/>
  </p:notesMasterIdLst>
  <p:sldIdLst>
    <p:sldId id="415" r:id="rId2"/>
    <p:sldId id="357" r:id="rId3"/>
    <p:sldId id="358" r:id="rId4"/>
    <p:sldId id="360" r:id="rId5"/>
    <p:sldId id="400" r:id="rId6"/>
    <p:sldId id="399" r:id="rId7"/>
    <p:sldId id="402" r:id="rId8"/>
    <p:sldId id="403" r:id="rId9"/>
    <p:sldId id="363" r:id="rId10"/>
    <p:sldId id="366" r:id="rId11"/>
    <p:sldId id="401" r:id="rId12"/>
    <p:sldId id="365" r:id="rId13"/>
    <p:sldId id="409" r:id="rId14"/>
    <p:sldId id="410" r:id="rId15"/>
    <p:sldId id="404" r:id="rId16"/>
    <p:sldId id="412" r:id="rId17"/>
    <p:sldId id="413" r:id="rId18"/>
    <p:sldId id="367" r:id="rId19"/>
    <p:sldId id="411" r:id="rId20"/>
  </p:sldIdLst>
  <p:sldSz cx="6858000" cy="5143500"/>
  <p:notesSz cx="6858000" cy="9144000"/>
  <p:embeddedFontLs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6" autoAdjust="0"/>
    <p:restoredTop sz="94364" autoAdjust="0"/>
  </p:normalViewPr>
  <p:slideViewPr>
    <p:cSldViewPr snapToGrid="0">
      <p:cViewPr varScale="1">
        <p:scale>
          <a:sx n="115" d="100"/>
          <a:sy n="115" d="100"/>
        </p:scale>
        <p:origin x="60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325997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smtClean="0"/>
              <a:t>Click to edit Master title style</a:t>
            </a:r>
            <a:endParaRPr lang="en-GB"/>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3DD605-E53B-4E5D-AE7F-469937AB131C}"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68105529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3DD605-E53B-4E5D-AE7F-469937AB131C}"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2207398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3DD605-E53B-4E5D-AE7F-469937AB131C}"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35175305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3DD605-E53B-4E5D-AE7F-469937AB131C}"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0924640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smtClean="0"/>
              <a:t>Click to edit Master title style</a:t>
            </a:r>
            <a:endParaRPr lang="en-GB"/>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3DD605-E53B-4E5D-AE7F-469937AB131C}" type="datetimeFigureOut">
              <a:rPr lang="en-GB" smtClean="0"/>
              <a:t>17/04/2025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30949801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1488" y="1369219"/>
            <a:ext cx="291465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71863" y="1369219"/>
            <a:ext cx="291465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3DD605-E53B-4E5D-AE7F-469937AB131C}" type="datetimeFigureOut">
              <a:rPr lang="en-GB" smtClean="0"/>
              <a:t>17/04/2025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2085242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3DD605-E53B-4E5D-AE7F-469937AB131C}" type="datetimeFigureOut">
              <a:rPr lang="en-GB" smtClean="0"/>
              <a:t>17/04/2025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6991469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3DD605-E53B-4E5D-AE7F-469937AB131C}" type="datetimeFigureOut">
              <a:rPr lang="en-GB" smtClean="0"/>
              <a:t>17/04/2025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19701100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DD605-E53B-4E5D-AE7F-469937AB131C}" type="datetimeFigureOut">
              <a:rPr lang="en-GB" smtClean="0"/>
              <a:t>17/04/2025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7132D5-E807-44CE-A153-83FFAE65C9F0}" type="slidenum">
              <a:rPr lang="en-GB" smtClean="0"/>
              <a:t>‹#›</a:t>
            </a:fld>
            <a:endParaRPr lang="en-GB"/>
          </a:p>
        </p:txBody>
      </p:sp>
      <p:sp>
        <p:nvSpPr>
          <p:cNvPr id="5"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212412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smtClean="0"/>
              <a:t>Click to edit Master title style</a:t>
            </a:r>
            <a:endParaRPr lang="en-GB"/>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3E3DD605-E53B-4E5D-AE7F-469937AB131C}" type="datetimeFigureOut">
              <a:rPr lang="en-GB" smtClean="0"/>
              <a:t>17/04/2025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24918518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smtClean="0"/>
              <a:t>Click to edit Master title style</a:t>
            </a:r>
            <a:endParaRPr lang="en-GB"/>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3E3DD605-E53B-4E5D-AE7F-469937AB131C}" type="datetimeFigureOut">
              <a:rPr lang="en-GB" smtClean="0"/>
              <a:t>17/04/2025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7132D5-E807-44CE-A153-83FFAE65C9F0}" type="slidenum">
              <a:rPr lang="en-GB" smtClean="0"/>
              <a:t>‹#›</a:t>
            </a:fld>
            <a:endParaRPr lang="en-GB"/>
          </a:p>
        </p:txBody>
      </p:sp>
    </p:spTree>
    <p:extLst>
      <p:ext uri="{BB962C8B-B14F-4D97-AF65-F5344CB8AC3E}">
        <p14:creationId xmlns:p14="http://schemas.microsoft.com/office/powerpoint/2010/main" val="9805358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3E3DD605-E53B-4E5D-AE7F-469937AB131C}" type="datetimeFigureOut">
              <a:rPr lang="en-GB" smtClean="0"/>
              <a:t>17/04/2025</a:t>
            </a:fld>
            <a:endParaRPr lang="en-GB"/>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D7132D5-E807-44CE-A153-83FFAE65C9F0}" type="slidenum">
              <a:rPr lang="en-GB" smtClean="0"/>
              <a:t>‹#›</a:t>
            </a:fld>
            <a:endParaRPr lang="en-GB"/>
          </a:p>
        </p:txBody>
      </p:sp>
      <p:sp>
        <p:nvSpPr>
          <p:cNvPr id="7" name="TextBox 6"/>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1704611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6858000" cy="4500564"/>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514312">
              <a:defRPr/>
            </a:pPr>
            <a:endParaRPr lang="en-US" sz="788" dirty="0">
              <a:solidFill>
                <a:prstClr val="black"/>
              </a:solidFill>
              <a:latin typeface="DFPOP1-W9"/>
            </a:endParaRPr>
          </a:p>
        </p:txBody>
      </p:sp>
      <p:sp>
        <p:nvSpPr>
          <p:cNvPr id="5" name="TextBox 4"/>
          <p:cNvSpPr txBox="1"/>
          <p:nvPr/>
        </p:nvSpPr>
        <p:spPr>
          <a:xfrm>
            <a:off x="-57149" y="1457607"/>
            <a:ext cx="6892333" cy="830997"/>
          </a:xfrm>
          <a:prstGeom prst="rect">
            <a:avLst/>
          </a:prstGeom>
          <a:noFill/>
        </p:spPr>
        <p:txBody>
          <a:bodyPr wrap="square">
            <a:spAutoFit/>
          </a:bodyPr>
          <a:lstStyle/>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CHÀO MỪNG </a:t>
            </a:r>
          </a:p>
          <a:p>
            <a:pPr algn="ctr" defTabSz="385743">
              <a:defRPr/>
            </a:pPr>
            <a:r>
              <a:rPr lang="en-US" sz="2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2400" b="1" dirty="0">
              <a:solidFill>
                <a:srgbClr val="FF0000"/>
              </a:solidFill>
              <a:latin typeface="+mj-lt"/>
              <a:cs typeface="Times New Roman" panose="02020603050405020304" pitchFamily="18" charset="0"/>
            </a:endParaRPr>
          </a:p>
        </p:txBody>
      </p:sp>
      <p:sp>
        <p:nvSpPr>
          <p:cNvPr id="6" name="TextBox 5"/>
          <p:cNvSpPr txBox="1"/>
          <p:nvPr/>
        </p:nvSpPr>
        <p:spPr>
          <a:xfrm>
            <a:off x="2064747" y="856027"/>
            <a:ext cx="3977412" cy="334707"/>
          </a:xfrm>
          <a:prstGeom prst="rect">
            <a:avLst/>
          </a:prstGeom>
          <a:noFill/>
        </p:spPr>
        <p:txBody>
          <a:bodyPr wrap="square">
            <a:spAutoFit/>
          </a:bodyPr>
          <a:lstStyle/>
          <a:p>
            <a:pPr defTabSz="385743">
              <a:defRPr/>
            </a:pPr>
            <a:r>
              <a:rPr lang="en-US" sz="1575"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914401" y="2407556"/>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Môn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Tiếng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Việt</a:t>
            </a:r>
            <a:r>
              <a:rPr lang="en-US" sz="1800" b="1" dirty="0">
                <a:solidFill>
                  <a:srgbClr val="FF0000"/>
                </a:solidFill>
                <a:latin typeface="Times New Roman" panose="02020603050405020304" pitchFamily="18" charset="0"/>
                <a:cs typeface="Times New Roman" panose="02020603050405020304" pitchFamily="18" charset="0"/>
              </a:rPr>
              <a:t> - </a:t>
            </a:r>
            <a:r>
              <a:rPr lang="en-US" sz="1800" b="1" dirty="0" err="1">
                <a:solidFill>
                  <a:srgbClr val="FF0000"/>
                </a:solidFill>
                <a:latin typeface="Times New Roman" panose="02020603050405020304" pitchFamily="18" charset="0"/>
                <a:cs typeface="Times New Roman" panose="02020603050405020304" pitchFamily="18" charset="0"/>
              </a:rPr>
              <a:t>Lớp</a:t>
            </a:r>
            <a:r>
              <a:rPr lang="en-US" sz="18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42464"/>
            <a:ext cx="6860738" cy="127419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09248"/>
            <a:ext cx="2434934" cy="763258"/>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7165" y="3070429"/>
            <a:ext cx="1390835" cy="2038936"/>
          </a:xfrm>
          <a:prstGeom prst="rect">
            <a:avLst/>
          </a:prstGeom>
        </p:spPr>
      </p:pic>
      <p:sp>
        <p:nvSpPr>
          <p:cNvPr id="12" name="TextBox 11"/>
          <p:cNvSpPr txBox="1"/>
          <p:nvPr/>
        </p:nvSpPr>
        <p:spPr>
          <a:xfrm>
            <a:off x="996558" y="3077722"/>
            <a:ext cx="4784917" cy="369332"/>
          </a:xfrm>
          <a:prstGeom prst="rect">
            <a:avLst/>
          </a:prstGeom>
          <a:noFill/>
        </p:spPr>
        <p:txBody>
          <a:bodyPr wrap="square">
            <a:spAutoFit/>
          </a:bodyPr>
          <a:lstStyle/>
          <a:p>
            <a:pPr algn="ctr" defTabSz="385743">
              <a:defRPr/>
            </a:pPr>
            <a:r>
              <a:rPr lang="en-US" sz="1800" b="1" dirty="0" err="1">
                <a:solidFill>
                  <a:srgbClr val="FF0000"/>
                </a:solidFill>
                <a:latin typeface="Times New Roman" panose="02020603050405020304" pitchFamily="18" charset="0"/>
                <a:cs typeface="Times New Roman" panose="02020603050405020304" pitchFamily="18" charset="0"/>
              </a:rPr>
              <a:t>Giáo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viên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Nguyễn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Thị</a:t>
            </a:r>
            <a:r>
              <a:rPr lang="en-US" sz="18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193095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sửa</a:t>
              </a:r>
              <a:r>
                <a:rPr lang="en-US" sz="2000" dirty="0" smtClean="0">
                  <a:latin typeface="UTM Avo" panose="02040603050506020204" pitchFamily="18" charset="0"/>
                </a:rPr>
                <a:t> </a:t>
              </a:r>
              <a:r>
                <a:rPr lang="en-US" sz="2000" dirty="0" err="1" smtClean="0">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chuẩn</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bị</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sắp</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các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thứ</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để</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làm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việc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gì</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đó</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thút</a:t>
              </a:r>
              <a:r>
                <a:rPr lang="en-US" sz="2000" dirty="0" smtClean="0">
                  <a:latin typeface="UTM Avo" panose="02040603050506020204" pitchFamily="18" charset="0"/>
                </a:rPr>
                <a:t> </a:t>
              </a:r>
              <a:r>
                <a:rPr lang="en-US" sz="2000" dirty="0" err="1" smtClean="0">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tiếng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khóc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nhỏ</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và</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ngắt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smtClean="0">
                <a:solidFill>
                  <a:schemeClr val="accent1">
                    <a:lumMod val="50000"/>
                  </a:schemeClr>
                </a:solidFill>
                <a:latin typeface="UTM Avo" panose="02040603050506020204" pitchFamily="18" charset="0"/>
              </a:rPr>
              <a:t>Ngắt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Một</a:t>
            </a:r>
            <a:r>
              <a:rPr lang="en-US" sz="2400" dirty="0" smtClean="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smtClean="0">
                <a:latin typeface="UTM Avo" panose="02040603050506020204" pitchFamily="18" charset="0"/>
              </a:rPr>
              <a:t>thít</a:t>
            </a:r>
            <a:r>
              <a:rPr lang="en-US" sz="2400" dirty="0" smtClean="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113287" y="14551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Suốt</a:t>
            </a:r>
            <a:r>
              <a:rPr lang="en-US" sz="2400" dirty="0" smtClean="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168943"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11929" y="3312976"/>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39764"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51076"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tiếp</a:t>
            </a:r>
            <a:r>
              <a:rPr lang="en-US" sz="2000" dirty="0" smtClean="0">
                <a:latin typeface="UTM Avo" panose="02040603050506020204" pitchFamily="18" charset="0"/>
              </a:rPr>
              <a:t> </a:t>
            </a:r>
            <a:r>
              <a:rPr lang="en-US" sz="2000" dirty="0" err="1" smtClean="0">
                <a:latin typeface="UTM Avo" panose="02040603050506020204" pitchFamily="18" charset="0"/>
              </a:rPr>
              <a:t>câu</a:t>
            </a:r>
            <a:r>
              <a:rPr lang="en-US" sz="2000" dirty="0" smtClean="0">
                <a:latin typeface="UTM Avo" panose="02040603050506020204" pitchFamily="18" charset="0"/>
              </a:rPr>
              <a:t> </a:t>
            </a:r>
            <a:r>
              <a:rPr lang="en-US" sz="2000" dirty="0" err="1" smtClean="0">
                <a:latin typeface="UTM Avo" panose="02040603050506020204" pitchFamily="18" charset="0"/>
              </a:rPr>
              <a:t>tả</a:t>
            </a:r>
            <a:r>
              <a:rPr lang="en-US" sz="2000" dirty="0" smtClean="0">
                <a:latin typeface="UTM Avo" panose="02040603050506020204" pitchFamily="18" charset="0"/>
              </a:rPr>
              <a:t> </a:t>
            </a:r>
            <a:r>
              <a:rPr lang="en-US" sz="2000" dirty="0" err="1" smtClean="0">
                <a:latin typeface="UTM Avo" panose="02040603050506020204" pitchFamily="18" charset="0"/>
              </a:rPr>
              <a:t>cảnh</a:t>
            </a:r>
            <a:r>
              <a:rPr lang="en-US" sz="2000" dirty="0" smtClean="0">
                <a:latin typeface="UTM Avo" panose="02040603050506020204" pitchFamily="18" charset="0"/>
              </a:rPr>
              <a:t> </a:t>
            </a:r>
            <a:r>
              <a:rPr lang="en-US" sz="2000" dirty="0" err="1" smtClean="0">
                <a:latin typeface="UTM Avo" panose="02040603050506020204" pitchFamily="18" charset="0"/>
              </a:rPr>
              <a:t>mùa</a:t>
            </a:r>
            <a:r>
              <a:rPr lang="en-US" sz="2000" dirty="0" smtClean="0">
                <a:latin typeface="UTM Avo" panose="02040603050506020204" pitchFamily="18" charset="0"/>
              </a:rPr>
              <a:t> </a:t>
            </a:r>
            <a:r>
              <a:rPr lang="en-US" sz="2000" dirty="0" err="1" smtClean="0">
                <a:latin typeface="UTM Avo" panose="02040603050506020204" pitchFamily="18" charset="0"/>
              </a:rPr>
              <a:t>xuân</a:t>
            </a:r>
            <a:r>
              <a:rPr lang="en-US" sz="2000" dirty="0" smtClean="0">
                <a:latin typeface="UTM Avo" panose="02040603050506020204" pitchFamily="18" charset="0"/>
              </a:rPr>
              <a:t> </a:t>
            </a:r>
            <a:r>
              <a:rPr lang="en-US" sz="2000" dirty="0" err="1" smtClean="0">
                <a:latin typeface="UTM Avo" panose="02040603050506020204" pitchFamily="18" charset="0"/>
              </a:rPr>
              <a:t>trong</a:t>
            </a:r>
            <a:r>
              <a:rPr lang="en-US" sz="2000" dirty="0" smtClean="0">
                <a:latin typeface="UTM Avo" panose="02040603050506020204" pitchFamily="18" charset="0"/>
              </a:rPr>
              <a:t> </a:t>
            </a:r>
            <a:r>
              <a:rPr lang="en-US" sz="2000" dirty="0" err="1" smtClean="0">
                <a:latin typeface="UTM Avo" panose="02040603050506020204" pitchFamily="18" charset="0"/>
              </a:rPr>
              <a:t>công</a:t>
            </a:r>
            <a:r>
              <a:rPr lang="en-US" sz="2000" dirty="0" smtClean="0">
                <a:latin typeface="UTM Avo" panose="02040603050506020204" pitchFamily="18" charset="0"/>
              </a:rPr>
              <a:t> </a:t>
            </a:r>
            <a:r>
              <a:rPr lang="en-US" sz="2000" dirty="0" err="1" smtClean="0">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a)</a:t>
            </a:r>
            <a:r>
              <a:rPr lang="vi-VN"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2" name="Rectangle 21">
            <a:extLst>
              <a:ext uri="{FF2B5EF4-FFF2-40B4-BE49-F238E27FC236}">
                <a16:creationId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b) </a:t>
            </a:r>
            <a:r>
              <a:rPr lang="en-US" sz="2000" dirty="0" err="1" smtClean="0">
                <a:latin typeface="UTM Avo" panose="02040603050506020204" pitchFamily="18" charset="0"/>
              </a:rPr>
              <a:t>Đàn</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a:t>
            </a:r>
            <a:r>
              <a:rPr lang="en-US" sz="2000" dirty="0" err="1" smtClean="0">
                <a:solidFill>
                  <a:schemeClr val="accent6">
                    <a:lumMod val="50000"/>
                  </a:schemeClr>
                </a:solidFill>
                <a:latin typeface="UTM Avo" panose="02040603050506020204" pitchFamily="18" charset="0"/>
              </a:rPr>
              <a:t>ừ</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phương</a:t>
            </a:r>
            <a:r>
              <a:rPr lang="en-US" sz="2000" dirty="0" smtClean="0">
                <a:solidFill>
                  <a:schemeClr val="accent6">
                    <a:lumMod val="50000"/>
                  </a:schemeClr>
                </a:solidFill>
                <a:latin typeface="UTM Avo" panose="02040603050506020204" pitchFamily="18" charset="0"/>
              </a:rPr>
              <a:t> Nam </a:t>
            </a:r>
            <a:r>
              <a:rPr lang="en-US" sz="2000" dirty="0" err="1" smtClean="0">
                <a:solidFill>
                  <a:schemeClr val="accent6">
                    <a:lumMod val="50000"/>
                  </a:schemeClr>
                </a:solidFill>
                <a:latin typeface="UTM Avo" panose="02040603050506020204" pitchFamily="18" charset="0"/>
              </a:rPr>
              <a:t>trở</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về</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5" name="Rectangle 24">
            <a:extLst>
              <a:ext uri="{FF2B5EF4-FFF2-40B4-BE49-F238E27FC236}">
                <a16:creationId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a:t>
            </a:r>
            <a:r>
              <a:rPr lang="en-US" sz="2000" dirty="0" smtClean="0">
                <a:latin typeface="UTM Avo" panose="02040603050506020204" pitchFamily="18" charset="0"/>
              </a:rPr>
              <a:t>) </a:t>
            </a:r>
            <a:r>
              <a:rPr lang="en-US" sz="2000" dirty="0" err="1" smtClean="0">
                <a:latin typeface="UTM Avo" panose="02040603050506020204" pitchFamily="18" charset="0"/>
              </a:rPr>
              <a:t>Trẻ</a:t>
            </a:r>
            <a:r>
              <a:rPr lang="en-US" sz="2000" dirty="0" smtClean="0">
                <a:latin typeface="UTM Avo" panose="02040603050506020204" pitchFamily="18" charset="0"/>
              </a:rPr>
              <a:t> </a:t>
            </a:r>
            <a:r>
              <a:rPr lang="en-US" sz="2000" dirty="0" err="1" smtClean="0">
                <a:latin typeface="UTM Avo" panose="02040603050506020204" pitchFamily="18" charset="0"/>
              </a:rPr>
              <a:t>em</a:t>
            </a:r>
            <a:r>
              <a:rPr lang="en-US" sz="2000" dirty="0" smtClean="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smtClean="0">
                <a:solidFill>
                  <a:schemeClr val="accent6">
                    <a:lumMod val="50000"/>
                  </a:schemeClr>
                </a:solidFill>
                <a:latin typeface="UTM Avo" panose="02040603050506020204" pitchFamily="18" charset="0"/>
              </a:rPr>
              <a:t>chơi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đùa</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dưới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mặt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trời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ấm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áp</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smtClean="0">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latin typeface="UTM Avo" panose="02040603050506020204" pitchFamily="18" charset="0"/>
              </a:rPr>
              <a:t>Vì các </a:t>
            </a:r>
            <a:r>
              <a:rPr lang="en-US" sz="2000" err="1" smtClean="0">
                <a:solidFill>
                  <a:srgbClr val="000000"/>
                </a:solidFill>
                <a:latin typeface="UTM Avo" panose="02040603050506020204" pitchFamily="18" charset="0"/>
              </a:rPr>
              <a:t>bạn</a:t>
            </a:r>
            <a:r>
              <a:rPr lang="en-US" sz="2000" smtClean="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smtClean="0">
                <a:latin typeface="UTM Avo" panose="02040603050506020204" pitchFamily="18" charset="0"/>
              </a:rPr>
              <a:t>. Thương cỏ non </a:t>
            </a:r>
            <a:r>
              <a:rPr lang="en-US" sz="2000" b="1" dirty="0" err="1" smtClean="0">
                <a:latin typeface="UTM Avo" panose="02040603050506020204" pitchFamily="18" charset="0"/>
              </a:rPr>
              <a:t>chim</a:t>
            </a:r>
            <a:r>
              <a:rPr lang="en-US" sz="2000" b="1" dirty="0" smtClean="0">
                <a:latin typeface="UTM Avo" panose="02040603050506020204" pitchFamily="18" charset="0"/>
              </a:rPr>
              <a:t> </a:t>
            </a:r>
            <a:r>
              <a:rPr lang="en-US" sz="2000" b="1" err="1" smtClean="0">
                <a:latin typeface="UTM Avo" panose="02040603050506020204" pitchFamily="18" charset="0"/>
              </a:rPr>
              <a:t>én</a:t>
            </a:r>
            <a:r>
              <a:rPr lang="en-US" sz="2000" b="1" smtClean="0">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smtClean="0">
                <a:latin typeface="UTM Avo" panose="02040603050506020204" pitchFamily="18" charset="0"/>
              </a:rPr>
              <a:t>Thương cỏ non, chim én </a:t>
            </a:r>
            <a:r>
              <a:rPr lang="en-US" sz="2000">
                <a:latin typeface="UTM Avo" panose="02040603050506020204" pitchFamily="18" charset="0"/>
              </a:rPr>
              <a:t>nâu kêu gọi thêm rất nhiều bạn của mình. Suốt đêm, cả đàn én ra sức đi tìm cỏ khô tết thành dòng chữ “Không dẫm chân lên cỏ!” đặt bên cạnh bãi </a:t>
            </a:r>
            <a:r>
              <a:rPr lang="en-US" sz="2000" smtClean="0">
                <a:latin typeface="UTM Avo" panose="02040603050506020204" pitchFamily="18" charset="0"/>
              </a:rPr>
              <a:t>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latin typeface="UTM Avo" panose="02040603050506020204" pitchFamily="18" charset="0"/>
              </a:rPr>
              <a:t>Các</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bạn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ơi</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đừng</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giẫm</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lên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cỏ</a:t>
            </a:r>
            <a:r>
              <a:rPr lang="en-US" sz="2000" dirty="0" smtClean="0">
                <a:solidFill>
                  <a:srgbClr val="000000"/>
                </a:solidFill>
                <a:latin typeface="UTM Avo" panose="02040603050506020204" pitchFamily="18" charset="0"/>
              </a:rPr>
              <a:t>.</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Tìm</a:t>
            </a:r>
            <a:r>
              <a:rPr lang="en-US" sz="2000" dirty="0" smtClean="0">
                <a:latin typeface="UTM Avo" panose="02040603050506020204" pitchFamily="18" charset="0"/>
              </a:rPr>
              <a:t> </a:t>
            </a:r>
            <a:r>
              <a:rPr lang="en-US" sz="2000" dirty="0" err="1" smtClean="0">
                <a:latin typeface="UTM Avo" panose="02040603050506020204" pitchFamily="18" charset="0"/>
              </a:rPr>
              <a:t>những</a:t>
            </a:r>
            <a:r>
              <a:rPr lang="en-US" sz="2000" dirty="0" smtClean="0">
                <a:latin typeface="UTM Avo" panose="02040603050506020204" pitchFamily="18" charset="0"/>
              </a:rPr>
              <a:t> </a:t>
            </a:r>
            <a:r>
              <a:rPr lang="en-US" sz="2000" dirty="0" err="1" smtClean="0">
                <a:latin typeface="UTM Avo" panose="02040603050506020204" pitchFamily="18" charset="0"/>
              </a:rPr>
              <a:t>từ</a:t>
            </a:r>
            <a:r>
              <a:rPr lang="en-US" sz="2000" dirty="0" smtClean="0">
                <a:latin typeface="UTM Avo" panose="02040603050506020204" pitchFamily="18" charset="0"/>
              </a:rPr>
              <a:t> </a:t>
            </a:r>
            <a:r>
              <a:rPr lang="en-US" sz="2000" dirty="0" err="1" smtClean="0">
                <a:latin typeface="UTM Avo" panose="02040603050506020204" pitchFamily="18" charset="0"/>
              </a:rPr>
              <a:t>ngữ</a:t>
            </a:r>
            <a:r>
              <a:rPr lang="en-US" sz="2000" dirty="0" smtClean="0">
                <a:latin typeface="UTM Avo" panose="02040603050506020204" pitchFamily="18" charset="0"/>
              </a:rPr>
              <a:t> </a:t>
            </a:r>
            <a:r>
              <a:rPr lang="en-US" sz="2000" dirty="0" err="1" smtClean="0">
                <a:latin typeface="UTM Avo" panose="02040603050506020204" pitchFamily="18" charset="0"/>
              </a:rPr>
              <a:t>cho</a:t>
            </a:r>
            <a:r>
              <a:rPr lang="en-US" sz="2000" dirty="0" smtClean="0">
                <a:latin typeface="UTM Avo" panose="02040603050506020204" pitchFamily="18" charset="0"/>
              </a:rPr>
              <a:t> </a:t>
            </a:r>
            <a:r>
              <a:rPr lang="en-US" sz="2000" dirty="0" err="1" smtClean="0">
                <a:latin typeface="UTM Avo" panose="02040603050506020204" pitchFamily="18" charset="0"/>
              </a:rPr>
              <a:t>biết</a:t>
            </a:r>
            <a:r>
              <a:rPr lang="en-US" sz="2000" dirty="0" smtClean="0">
                <a:latin typeface="UTM Avo" panose="02040603050506020204" pitchFamily="18" charset="0"/>
              </a:rPr>
              <a:t> </a:t>
            </a:r>
            <a:r>
              <a:rPr lang="en-US" sz="2000" dirty="0" err="1" smtClean="0">
                <a:latin typeface="UTM Avo" panose="02040603050506020204" pitchFamily="18" charset="0"/>
              </a:rPr>
              <a:t>tâm</a:t>
            </a:r>
            <a:r>
              <a:rPr lang="en-US" sz="2000" dirty="0" smtClean="0">
                <a:latin typeface="UTM Avo" panose="02040603050506020204" pitchFamily="18" charset="0"/>
              </a:rPr>
              <a:t> </a:t>
            </a:r>
            <a:r>
              <a:rPr lang="en-US" sz="2000" dirty="0" err="1" smtClean="0">
                <a:latin typeface="UTM Avo" panose="02040603050506020204" pitchFamily="18" charset="0"/>
              </a:rPr>
              <a:t>trạng</a:t>
            </a:r>
            <a:r>
              <a:rPr lang="en-US" sz="2000" dirty="0" smtClean="0">
                <a:latin typeface="UTM Avo" panose="02040603050506020204" pitchFamily="18" charset="0"/>
              </a:rPr>
              <a:t>, </a:t>
            </a:r>
            <a:r>
              <a:rPr lang="en-US" sz="2000" dirty="0" err="1" smtClean="0">
                <a:latin typeface="UTM Avo" panose="02040603050506020204" pitchFamily="18" charset="0"/>
              </a:rPr>
              <a:t>cảm</a:t>
            </a:r>
            <a:r>
              <a:rPr lang="en-US" sz="2000" dirty="0" smtClean="0">
                <a:latin typeface="UTM Avo" panose="02040603050506020204" pitchFamily="18" charset="0"/>
              </a:rPr>
              <a:t> </a:t>
            </a:r>
            <a:r>
              <a:rPr lang="en-US" sz="2000" dirty="0" err="1" smtClean="0">
                <a:latin typeface="UTM Avo" panose="02040603050506020204" pitchFamily="18" charset="0"/>
              </a:rPr>
              <a:t>xúc</a:t>
            </a:r>
            <a:r>
              <a:rPr lang="en-US" sz="2000" dirty="0" smtClean="0">
                <a:latin typeface="UTM Avo" panose="02040603050506020204" pitchFamily="18" charset="0"/>
              </a:rPr>
              <a:t> </a:t>
            </a:r>
            <a:r>
              <a:rPr lang="en-US" sz="2000" dirty="0" err="1" smtClean="0">
                <a:latin typeface="UTM Avo" panose="02040603050506020204" pitchFamily="18" charset="0"/>
              </a:rPr>
              <a:t>của</a:t>
            </a:r>
            <a:r>
              <a:rPr lang="en-US"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thút</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nấc</a:t>
            </a:r>
            <a:endParaRPr lang="en-US" sz="2000" dirty="0" smtClean="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a:t>
            </a:r>
            <a:r>
              <a:rPr lang="en-US" sz="2000" dirty="0" err="1" smtClean="0">
                <a:solidFill>
                  <a:srgbClr val="C00000"/>
                </a:solidFill>
                <a:latin typeface="UTM Avo" panose="02040603050506020204" pitchFamily="18" charset="0"/>
              </a:rPr>
              <a:t>hoẻn</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miệng</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a:t>
            </a:r>
            <a:r>
              <a:rPr lang="en-US" sz="2000" b="1" smtClean="0">
                <a:latin typeface="UTM Avo" panose="02040603050506020204" pitchFamily="18" charset="0"/>
              </a:rPr>
              <a:t>. </a:t>
            </a:r>
            <a:r>
              <a:rPr lang="en-US" sz="2000" smtClean="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smtClean="0">
                <a:solidFill>
                  <a:srgbClr val="C00000"/>
                </a:solidFill>
                <a:latin typeface="UTM Avo" panose="02040603050506020204" pitchFamily="18" charset="0"/>
              </a:rPr>
              <a:t>Bạn Lan đang nhoẻn </a:t>
            </a:r>
            <a:r>
              <a:rPr lang="en-US" sz="2000" err="1" smtClean="0">
                <a:solidFill>
                  <a:srgbClr val="C00000"/>
                </a:solidFill>
                <a:latin typeface="UTM Avo" panose="02040603050506020204" pitchFamily="18" charset="0"/>
              </a:rPr>
              <a:t>miệng</a:t>
            </a:r>
            <a:r>
              <a:rPr lang="en-US" sz="2000" smtClean="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smtClean="0">
                <a:solidFill>
                  <a:srgbClr val="FB5B53"/>
                </a:solidFill>
                <a:latin typeface="UTM Cookies" panose="02040603050506020204" pitchFamily="18" charset="0"/>
              </a:rPr>
              <a:t>HÀNH TINH XANH CỦA EM</a:t>
            </a:r>
            <a:endParaRPr lang="en-US" sz="4000" dirty="0">
              <a:solidFill>
                <a:srgbClr val="FB5B53"/>
              </a:solidFill>
              <a:latin typeface="UTM Cookies" panose="02040603050506020204" pitchFamily="18" charset="0"/>
            </a:endParaRP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140418" y="498452"/>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5" name="TextBox 4"/>
          <p:cNvSpPr txBox="1"/>
          <p:nvPr/>
        </p:nvSpPr>
        <p:spPr>
          <a:xfrm>
            <a:off x="1734775" y="510748"/>
            <a:ext cx="4672489" cy="584775"/>
          </a:xfrm>
          <a:prstGeom prst="rect">
            <a:avLst/>
          </a:prstGeom>
          <a:noFill/>
        </p:spPr>
        <p:txBody>
          <a:bodyPr wrap="square" rtlCol="0">
            <a:spAutoFit/>
          </a:bodyPr>
          <a:lstStyle/>
          <a:p>
            <a:pPr algn="ctr"/>
            <a:r>
              <a:rPr lang="en-US" sz="3200" dirty="0" smtClean="0">
                <a:ln>
                  <a:solidFill>
                    <a:schemeClr val="bg1">
                      <a:lumMod val="25000"/>
                    </a:schemeClr>
                  </a:solidFill>
                </a:ln>
                <a:solidFill>
                  <a:schemeClr val="accent1"/>
                </a:solidFill>
                <a:latin typeface="UTM Cookies" panose="02040603050506020204" pitchFamily="18" charset="0"/>
              </a:rPr>
              <a:t>CỎ NON CƯỜI RỒI</a:t>
            </a:r>
            <a:endParaRPr lang="en-US" sz="32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BF6BCDF-9F5D-43EF-8D2F-74DA0EBB0C5C}"/>
              </a:ext>
            </a:extLst>
          </p:cNvPr>
          <p:cNvSpPr txBox="1"/>
          <p:nvPr/>
        </p:nvSpPr>
        <p:spPr>
          <a:xfrm>
            <a:off x="1674448" y="1418308"/>
            <a:ext cx="4732817" cy="656590"/>
          </a:xfrm>
          <a:prstGeom prst="rect">
            <a:avLst/>
          </a:prstGeom>
          <a:noFill/>
        </p:spPr>
        <p:txBody>
          <a:bodyPr wrap="square" rtlCol="0">
            <a:spAutoFit/>
          </a:bodyPr>
          <a:lstStyle/>
          <a:p>
            <a:pPr algn="just">
              <a:lnSpc>
                <a:spcPts val="2200"/>
              </a:lnSpc>
            </a:pP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tấm</a:t>
            </a:r>
            <a:r>
              <a:rPr lang="en-US" sz="1600" dirty="0" smtClean="0">
                <a:latin typeface="UTM Avo" panose="02040603050506020204" pitchFamily="18" charset="0"/>
              </a:rPr>
              <a:t> </a:t>
            </a:r>
            <a:r>
              <a:rPr lang="en-US" sz="1600" dirty="0" err="1" smtClean="0">
                <a:latin typeface="UTM Avo" panose="02040603050506020204" pitchFamily="18" charset="0"/>
              </a:rPr>
              <a:t>biển</a:t>
            </a:r>
            <a:r>
              <a:rPr lang="en-US" sz="1600" dirty="0" smtClean="0">
                <a:latin typeface="UTM Avo" panose="02040603050506020204" pitchFamily="18" charset="0"/>
              </a:rPr>
              <a:t> </a:t>
            </a:r>
            <a:r>
              <a:rPr lang="en-US" sz="1600" dirty="0" err="1" smtClean="0">
                <a:latin typeface="UTM Avo" panose="02040603050506020204" pitchFamily="18" charset="0"/>
              </a:rPr>
              <a:t>báo</a:t>
            </a:r>
            <a:r>
              <a:rPr lang="en-US" sz="1600" dirty="0" smtClean="0">
                <a:latin typeface="UTM Avo" panose="02040603050506020204" pitchFamily="18" charset="0"/>
              </a:rPr>
              <a:t> </a:t>
            </a:r>
            <a:r>
              <a:rPr lang="en-US" sz="1600" dirty="0" err="1" smtClean="0">
                <a:latin typeface="UTM Avo" panose="02040603050506020204" pitchFamily="18" charset="0"/>
              </a:rPr>
              <a:t>dưới</a:t>
            </a:r>
            <a:r>
              <a:rPr lang="en-US" sz="1600" dirty="0" smtClean="0">
                <a:latin typeface="UTM Avo" panose="02040603050506020204" pitchFamily="18" charset="0"/>
              </a:rPr>
              <a:t> </a:t>
            </a:r>
            <a:r>
              <a:rPr lang="en-US" sz="1600" dirty="0" err="1" smtClean="0">
                <a:latin typeface="UTM Avo" panose="02040603050506020204" pitchFamily="18" charset="0"/>
              </a:rPr>
              <a:t>đây</a:t>
            </a:r>
            <a:r>
              <a:rPr lang="en-US" sz="1600" dirty="0" smtClean="0">
                <a:latin typeface="UTM Avo" panose="02040603050506020204" pitchFamily="18" charset="0"/>
              </a:rPr>
              <a:t> </a:t>
            </a:r>
            <a:r>
              <a:rPr lang="en-US" sz="1600" dirty="0" err="1" smtClean="0">
                <a:latin typeface="UTM Avo" panose="02040603050506020204" pitchFamily="18" charset="0"/>
              </a:rPr>
              <a:t>nhắc</a:t>
            </a:r>
            <a:r>
              <a:rPr lang="en-US" sz="1600" dirty="0" smtClean="0">
                <a:latin typeface="UTM Avo" panose="02040603050506020204" pitchFamily="18" charset="0"/>
              </a:rPr>
              <a:t> </a:t>
            </a:r>
            <a:r>
              <a:rPr lang="en-US" sz="1600" dirty="0" err="1" smtClean="0">
                <a:latin typeface="UTM Avo" panose="02040603050506020204" pitchFamily="18" charset="0"/>
              </a:rPr>
              <a:t>nhở</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 ta </a:t>
            </a:r>
            <a:r>
              <a:rPr lang="en-US" sz="1600" dirty="0" err="1" smtClean="0">
                <a:latin typeface="UTM Avo" panose="02040603050506020204" pitchFamily="18" charset="0"/>
              </a:rPr>
              <a:t>điều</a:t>
            </a:r>
            <a:r>
              <a:rPr lang="en-US" sz="1600" dirty="0" smtClean="0">
                <a:latin typeface="UTM Avo" panose="02040603050506020204" pitchFamily="18" charset="0"/>
              </a:rPr>
              <a:t> </a:t>
            </a:r>
            <a:r>
              <a:rPr lang="en-US" sz="1600" dirty="0" err="1" smtClean="0">
                <a:latin typeface="UTM Avo" panose="02040603050506020204" pitchFamily="18" charset="0"/>
              </a:rPr>
              <a:t>gì</a:t>
            </a:r>
            <a:r>
              <a:rPr lang="en-US" sz="1600" dirty="0" smtClean="0">
                <a:latin typeface="UTM Avo" panose="02040603050506020204" pitchFamily="18" charset="0"/>
              </a:rPr>
              <a:t>?</a:t>
            </a:r>
            <a:endParaRPr lang="vi-VN" sz="1600" dirty="0">
              <a:latin typeface="UTM Avo" panose="02040603050506020204" pitchFamily="18" charset="0"/>
            </a:endParaRPr>
          </a:p>
        </p:txBody>
      </p:sp>
      <p:grpSp>
        <p:nvGrpSpPr>
          <p:cNvPr id="24" name="Group 23"/>
          <p:cNvGrpSpPr/>
          <p:nvPr/>
        </p:nvGrpSpPr>
        <p:grpSpPr>
          <a:xfrm>
            <a:off x="401912" y="2079892"/>
            <a:ext cx="5785880" cy="2457773"/>
            <a:chOff x="522791" y="2074898"/>
            <a:chExt cx="5785880" cy="2457773"/>
          </a:xfrm>
        </p:grpSpPr>
        <p:pic>
          <p:nvPicPr>
            <p:cNvPr id="19" name="Picture 18"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522791" y="2074898"/>
              <a:ext cx="5785880" cy="2457773"/>
            </a:xfrm>
            <a:prstGeom prst="rect">
              <a:avLst/>
            </a:prstGeom>
          </p:spPr>
        </p:pic>
        <p:sp>
          <p:nvSpPr>
            <p:cNvPr id="21" name="Rectangle 20"/>
            <p:cNvSpPr/>
            <p:nvPr/>
          </p:nvSpPr>
          <p:spPr>
            <a:xfrm>
              <a:off x="1452236" y="3157538"/>
              <a:ext cx="609927" cy="2217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DẪM CHÂN LÊN CỎ</a:t>
              </a:r>
              <a:endParaRPr lang="en-US" sz="600" dirty="0">
                <a:solidFill>
                  <a:schemeClr val="accent2"/>
                </a:solidFill>
              </a:endParaRPr>
            </a:p>
          </p:txBody>
        </p:sp>
        <p:sp>
          <p:nvSpPr>
            <p:cNvPr id="22" name="Rectangle 21"/>
            <p:cNvSpPr/>
            <p:nvPr/>
          </p:nvSpPr>
          <p:spPr>
            <a:xfrm>
              <a:off x="1471286" y="3561582"/>
              <a:ext cx="609927"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VỨT RÁC BỪA BÃI</a:t>
              </a:r>
              <a:endParaRPr lang="en-US" sz="600" dirty="0">
                <a:solidFill>
                  <a:schemeClr val="accent2"/>
                </a:solidFill>
              </a:endParaRPr>
            </a:p>
          </p:txBody>
        </p:sp>
        <p:sp>
          <p:nvSpPr>
            <p:cNvPr id="23" name="Rectangle 22"/>
            <p:cNvSpPr/>
            <p:nvPr/>
          </p:nvSpPr>
          <p:spPr>
            <a:xfrm>
              <a:off x="4393556" y="3173438"/>
              <a:ext cx="518963"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HÁI HOA</a:t>
              </a:r>
              <a:endParaRPr lang="en-US" sz="600" dirty="0">
                <a:solidFill>
                  <a:schemeClr val="accent2"/>
                </a:solidFill>
              </a:endParaRPr>
            </a:p>
          </p:txBody>
        </p:sp>
      </p:grpSp>
      <p:sp>
        <p:nvSpPr>
          <p:cNvPr id="20" name="Oval 19"/>
          <p:cNvSpPr/>
          <p:nvPr/>
        </p:nvSpPr>
        <p:spPr>
          <a:xfrm>
            <a:off x="1042420" y="297508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57777" y="350187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49246" y="302059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3" name="TextBox 42">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44" name="TextBox 43"/>
          <p:cNvSpPr txBox="1"/>
          <p:nvPr/>
        </p:nvSpPr>
        <p:spPr>
          <a:xfrm>
            <a:off x="1734775" y="510748"/>
            <a:ext cx="4672489"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CỎ NON CƯỜI RỒI</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317743" y="98091"/>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pic>
        <p:nvPicPr>
          <p:cNvPr id="7" name="Picture 6">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pic>
        <p:nvPicPr>
          <p:cNvPr id="7" name="Picture 6">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khó</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phát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smtClean="0">
                <a:latin typeface="UTM Avo" panose="02040603050506020204" pitchFamily="18" charset="0"/>
              </a:rPr>
              <a:t>    </a:t>
            </a:r>
            <a:r>
              <a:rPr lang="en-US" sz="2400" dirty="0" err="1" smtClean="0">
                <a:latin typeface="UTM Avo" panose="02040603050506020204" pitchFamily="18" charset="0"/>
              </a:rPr>
              <a:t>bừng</a:t>
            </a:r>
            <a:r>
              <a:rPr lang="en-US" sz="2400" dirty="0" smtClean="0">
                <a:latin typeface="UTM Avo" panose="02040603050506020204" pitchFamily="18" charset="0"/>
              </a:rPr>
              <a:t> </a:t>
            </a:r>
            <a:r>
              <a:rPr lang="en-US" sz="2400" dirty="0" err="1" smtClean="0">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giấc</a:t>
            </a:r>
            <a:r>
              <a:rPr lang="en-US" sz="2400" dirty="0" smtClean="0">
                <a:latin typeface="UTM Avo" panose="02040603050506020204" pitchFamily="18" charset="0"/>
              </a:rPr>
              <a:t> </a:t>
            </a:r>
            <a:r>
              <a:rPr lang="en-US" sz="2400" dirty="0" err="1" smtClean="0">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sửa</a:t>
            </a:r>
            <a:r>
              <a:rPr lang="en-US" sz="2400" dirty="0" smtClean="0">
                <a:latin typeface="UTM Avo" panose="02040603050506020204" pitchFamily="18" charset="0"/>
              </a:rPr>
              <a:t> </a:t>
            </a:r>
            <a:r>
              <a:rPr lang="en-US" sz="2400" dirty="0" err="1" smtClean="0">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nhoẻn</a:t>
            </a:r>
            <a:r>
              <a:rPr lang="en-US" sz="2400" dirty="0" smtClean="0">
                <a:latin typeface="UTM Avo" panose="02040603050506020204" pitchFamily="18" charset="0"/>
              </a:rPr>
              <a:t> </a:t>
            </a:r>
            <a:r>
              <a:rPr lang="en-US" sz="2400" dirty="0" err="1" smtClean="0">
                <a:latin typeface="UTM Avo" panose="02040603050506020204" pitchFamily="18" charset="0"/>
              </a:rPr>
              <a:t>miệng</a:t>
            </a:r>
            <a:r>
              <a:rPr lang="en-US" sz="2400" dirty="0" smtClean="0">
                <a:latin typeface="UTM Avo" panose="02040603050506020204" pitchFamily="18" charset="0"/>
              </a:rPr>
              <a:t> </a:t>
            </a:r>
            <a:r>
              <a:rPr lang="en-US" sz="2400" dirty="0" err="1" smtClean="0">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TotalTime>
  <Words>973</Words>
  <Application>Microsoft Office PowerPoint</Application>
  <PresentationFormat>Custom</PresentationFormat>
  <Paragraphs>99</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DFPOP1-W9</vt:lpstr>
      <vt:lpstr>Arial</vt:lpstr>
      <vt:lpstr>Times New Roman</vt:lpstr>
      <vt:lpstr>Calibri Light</vt:lpstr>
      <vt:lpstr>UTM Avo</vt:lpstr>
      <vt:lpstr>UTM Cookies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MAIHUNG</cp:lastModifiedBy>
  <cp:revision>135</cp:revision>
  <dcterms:modified xsi:type="dcterms:W3CDTF">2025-04-17T13:24:09Z</dcterms:modified>
</cp:coreProperties>
</file>