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0"/>
  </p:notesMasterIdLst>
  <p:sldIdLst>
    <p:sldId id="415" r:id="rId2"/>
    <p:sldId id="357" r:id="rId3"/>
    <p:sldId id="368" r:id="rId4"/>
    <p:sldId id="369" r:id="rId5"/>
    <p:sldId id="370" r:id="rId6"/>
    <p:sldId id="371" r:id="rId7"/>
    <p:sldId id="393" r:id="rId8"/>
    <p:sldId id="405" r:id="rId9"/>
  </p:sldIdLst>
  <p:sldSz cx="6858000" cy="5143500"/>
  <p:notesSz cx="6858000" cy="9144000"/>
  <p:embeddedFontLst>
    <p:embeddedFont>
      <p:font typeface="HP001 4 hàng" panose="020B0604020202020204" charset="0"/>
      <p:regular r:id="rId11"/>
      <p:bold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6" autoAdjust="0"/>
    <p:restoredTop sz="94364" autoAdjust="0"/>
  </p:normalViewPr>
  <p:slideViewPr>
    <p:cSldViewPr snapToGrid="0">
      <p:cViewPr varScale="1">
        <p:scale>
          <a:sx n="115" d="100"/>
          <a:sy n="115" d="100"/>
        </p:scale>
        <p:origin x="6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7213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7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552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398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305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4640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801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5242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469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100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2412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8518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358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0461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49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278"/>
            <a:ext cx="6860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" y="4282186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31" y="3128433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19309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140418" y="498452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28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Cỏ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non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1147" y="648185"/>
            <a:ext cx="199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–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1597" y="1478338"/>
            <a:ext cx="60154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latin typeface="UTM Avo" panose="02040603050506020204" pitchFamily="18" charset="0"/>
              </a:rPr>
              <a:t>     </a:t>
            </a:r>
            <a:r>
              <a:rPr lang="en-US" sz="2800" b="1" i="1" dirty="0" err="1">
                <a:latin typeface="HP001 4 hàng" panose="020B0603050302020204" pitchFamily="34" charset="0"/>
              </a:rPr>
              <a:t>É</a:t>
            </a:r>
            <a:r>
              <a:rPr lang="en-US" sz="2800" b="1" i="1" dirty="0" err="1" smtClean="0">
                <a:latin typeface="HP001 4 hàng" panose="020B0603050302020204" pitchFamily="34" charset="0"/>
              </a:rPr>
              <a:t>n</a:t>
            </a:r>
            <a:r>
              <a:rPr lang="en-US" sz="2800" b="1" i="1" dirty="0" smtClean="0">
                <a:latin typeface="HP001 4 hàng" panose="020B0603050302020204" pitchFamily="34" charset="0"/>
              </a:rPr>
              <a:t> </a:t>
            </a:r>
            <a:r>
              <a:rPr lang="en-US" sz="2800" b="1" i="1" dirty="0" err="1" smtClean="0">
                <a:latin typeface="HP001 4 hàng" panose="020B0603050302020204" pitchFamily="34" charset="0"/>
              </a:rPr>
              <a:t>nâu</a:t>
            </a:r>
            <a:r>
              <a:rPr lang="en-US" sz="2800" b="1" i="1" dirty="0" smtClean="0">
                <a:latin typeface="HP001 4 hàng" panose="020B0603050302020204" pitchFamily="34" charset="0"/>
              </a:rPr>
              <a:t> </a:t>
            </a:r>
            <a:r>
              <a:rPr lang="en-US" sz="2800" b="1" i="1" dirty="0" err="1" smtClean="0">
                <a:latin typeface="HP001 4 hàng" panose="020B0603050302020204" pitchFamily="34" charset="0"/>
              </a:rPr>
              <a:t>gọi</a:t>
            </a:r>
            <a:r>
              <a:rPr lang="en-US" sz="2800" b="1" i="1" dirty="0" smtClean="0">
                <a:latin typeface="HP001 4 hàng" panose="020B0603050302020204" pitchFamily="34" charset="0"/>
              </a:rPr>
              <a:t> </a:t>
            </a:r>
            <a:r>
              <a:rPr lang="en-US" sz="2800" b="1" i="1" dirty="0" err="1" smtClean="0">
                <a:latin typeface="HP001 4 hàng" panose="020B0603050302020204" pitchFamily="34" charset="0"/>
              </a:rPr>
              <a:t>các</a:t>
            </a:r>
            <a:r>
              <a:rPr lang="en-US" sz="2800" b="1" i="1" dirty="0" smtClean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bạn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của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mình</a:t>
            </a:r>
            <a:r>
              <a:rPr lang="en-US" sz="2800" b="1" i="1" dirty="0">
                <a:latin typeface="HP001 4 hàng" panose="020B0603050302020204" pitchFamily="34" charset="0"/>
              </a:rPr>
              <a:t>. </a:t>
            </a:r>
            <a:r>
              <a:rPr lang="en-US" sz="2800" b="1" i="1" dirty="0" err="1">
                <a:latin typeface="HP001 4 hàng" panose="020B0603050302020204" pitchFamily="34" charset="0"/>
              </a:rPr>
              <a:t>Suốt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đêm</a:t>
            </a:r>
            <a:r>
              <a:rPr lang="en-US" sz="2800" b="1" i="1" dirty="0">
                <a:latin typeface="HP001 4 hàng" panose="020B0603050302020204" pitchFamily="34" charset="0"/>
              </a:rPr>
              <a:t>, </a:t>
            </a:r>
            <a:r>
              <a:rPr lang="en-US" sz="2800" b="1" i="1" dirty="0" err="1">
                <a:latin typeface="HP001 4 hàng" panose="020B0603050302020204" pitchFamily="34" charset="0"/>
              </a:rPr>
              <a:t>cả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đàn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 smtClean="0">
                <a:latin typeface="HP001 4 hàng" panose="020B0603050302020204" pitchFamily="34" charset="0"/>
              </a:rPr>
              <a:t>đi</a:t>
            </a:r>
            <a:r>
              <a:rPr lang="en-US" sz="2800" b="1" i="1" dirty="0" smtClean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tìm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cỏ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khô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tết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thành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dòng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chữ</a:t>
            </a:r>
            <a:r>
              <a:rPr lang="en-US" sz="2800" b="1" i="1" dirty="0">
                <a:latin typeface="HP001 4 hàng" panose="020B0603050302020204" pitchFamily="34" charset="0"/>
              </a:rPr>
              <a:t> “</a:t>
            </a:r>
            <a:r>
              <a:rPr lang="en-US" sz="2800" b="1" i="1" dirty="0" err="1">
                <a:latin typeface="HP001 4 hàng" panose="020B0603050302020204" pitchFamily="34" charset="0"/>
              </a:rPr>
              <a:t>Không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 smtClean="0">
                <a:latin typeface="HP001 4 hàng" panose="020B0603050302020204" pitchFamily="34" charset="0"/>
              </a:rPr>
              <a:t>giẫm</a:t>
            </a:r>
            <a:r>
              <a:rPr lang="en-US" sz="2800" b="1" i="1" dirty="0" smtClean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chân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lên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cỏ</a:t>
            </a:r>
            <a:r>
              <a:rPr lang="en-US" sz="2800" b="1" i="1" dirty="0">
                <a:latin typeface="HP001 4 hàng" panose="020B0603050302020204" pitchFamily="34" charset="0"/>
              </a:rPr>
              <a:t>!” </a:t>
            </a:r>
            <a:r>
              <a:rPr lang="en-US" sz="2800" b="1" i="1" dirty="0" err="1">
                <a:latin typeface="HP001 4 hàng" panose="020B0603050302020204" pitchFamily="34" charset="0"/>
              </a:rPr>
              <a:t>đặt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bên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cạnh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bãi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cỏ</a:t>
            </a:r>
            <a:r>
              <a:rPr lang="en-US" sz="2800" b="1" i="1" dirty="0">
                <a:latin typeface="HP001 4 hàng" panose="020B0603050302020204" pitchFamily="34" charset="0"/>
              </a:rPr>
              <a:t>. </a:t>
            </a:r>
            <a:r>
              <a:rPr lang="en-US" sz="2800" b="1" i="1" dirty="0" err="1">
                <a:latin typeface="HP001 4 hàng" panose="020B0603050302020204" pitchFamily="34" charset="0"/>
              </a:rPr>
              <a:t>Xong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việc</a:t>
            </a:r>
            <a:r>
              <a:rPr lang="en-US" sz="2800" b="1" i="1" dirty="0">
                <a:latin typeface="HP001 4 hàng" panose="020B0603050302020204" pitchFamily="34" charset="0"/>
              </a:rPr>
              <a:t>, </a:t>
            </a:r>
            <a:r>
              <a:rPr lang="en-US" sz="2800" b="1" i="1" dirty="0" err="1">
                <a:latin typeface="HP001 4 hàng" panose="020B0603050302020204" pitchFamily="34" charset="0"/>
              </a:rPr>
              <a:t>én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nâu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tươi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cười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bảo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cỏ</a:t>
            </a:r>
            <a:r>
              <a:rPr lang="en-US" sz="2800" b="1" i="1" dirty="0">
                <a:latin typeface="HP001 4 hàng" panose="020B0603050302020204" pitchFamily="34" charset="0"/>
              </a:rPr>
              <a:t> non:</a:t>
            </a:r>
          </a:p>
          <a:p>
            <a:pPr algn="just"/>
            <a:r>
              <a:rPr lang="en-US" sz="2800" b="1" i="1" dirty="0">
                <a:latin typeface="HP001 4 hàng" panose="020B0603050302020204" pitchFamily="34" charset="0"/>
              </a:rPr>
              <a:t>     </a:t>
            </a:r>
            <a:r>
              <a:rPr lang="en-US" sz="2800" b="1" i="1" dirty="0" smtClean="0">
                <a:latin typeface="HP001 4 hàng" panose="020B0603050302020204" pitchFamily="34" charset="0"/>
              </a:rPr>
              <a:t>-</a:t>
            </a:r>
            <a:r>
              <a:rPr lang="en-US" sz="2800" b="1" i="1" dirty="0" err="1" smtClean="0">
                <a:latin typeface="HP001 4 hàng" panose="020B0603050302020204" pitchFamily="34" charset="0"/>
              </a:rPr>
              <a:t>Từ</a:t>
            </a:r>
            <a:r>
              <a:rPr lang="en-US" sz="2800" b="1" i="1" dirty="0" smtClean="0">
                <a:latin typeface="HP001 4 hàng" panose="020B0603050302020204" pitchFamily="34" charset="0"/>
              </a:rPr>
              <a:t> </a:t>
            </a:r>
            <a:r>
              <a:rPr lang="en-US" sz="2800" b="1" i="1" dirty="0">
                <a:latin typeface="HP001 4 hàng" panose="020B0603050302020204" pitchFamily="34" charset="0"/>
              </a:rPr>
              <a:t>nay </a:t>
            </a:r>
            <a:r>
              <a:rPr lang="en-US" sz="2800" b="1" i="1" dirty="0" err="1">
                <a:latin typeface="HP001 4 hàng" panose="020B0603050302020204" pitchFamily="34" charset="0"/>
              </a:rPr>
              <a:t>em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yên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tâm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rồi</a:t>
            </a:r>
            <a:r>
              <a:rPr lang="en-US" sz="2800" b="1" i="1" dirty="0">
                <a:latin typeface="HP001 4 hàng" panose="020B0603050302020204" pitchFamily="34" charset="0"/>
              </a:rPr>
              <a:t>. </a:t>
            </a:r>
            <a:r>
              <a:rPr lang="en-US" sz="2800" b="1" i="1" dirty="0" err="1">
                <a:latin typeface="HP001 4 hàng" panose="020B0603050302020204" pitchFamily="34" charset="0"/>
              </a:rPr>
              <a:t>Không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còn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ai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giẫm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lên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em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nữa</a:t>
            </a:r>
            <a:r>
              <a:rPr lang="en-US" sz="2800" b="1" i="1" dirty="0"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latin typeface="HP001 4 hàng" panose="020B0603050302020204" pitchFamily="34" charset="0"/>
              </a:rPr>
              <a:t>đâu</a:t>
            </a:r>
            <a:r>
              <a:rPr lang="en-US" sz="2800" b="1" i="1" dirty="0"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994939"/>
            <a:ext cx="27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HP001 4 hàng" panose="020B0603050302020204" pitchFamily="34" charset="0"/>
              </a:rPr>
              <a:t>    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giẫm</a:t>
            </a:r>
            <a:endParaRPr lang="vi-VN" sz="2400" b="1" dirty="0">
              <a:latin typeface="HP001 4 hàng" panose="020B06030503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22386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418947"/>
            <a:ext cx="27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HP001 4 hàng" panose="020B0603050302020204" pitchFamily="34" charset="0"/>
              </a:rPr>
              <a:t>    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suốt</a:t>
            </a:r>
            <a:r>
              <a:rPr lang="en-US" sz="2400" b="1" dirty="0" smtClean="0"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đêm</a:t>
            </a:r>
            <a:endParaRPr lang="vi-VN" sz="2400" b="1" dirty="0">
              <a:latin typeface="HP001 4 hàng" panose="020B06030503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168230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414862" y="2641270"/>
            <a:ext cx="27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>
                <a:latin typeface="HP001 4 hàng" panose="020B0603050302020204" pitchFamily="34" charset="0"/>
              </a:rPr>
              <a:t>     </a:t>
            </a:r>
            <a:r>
              <a:rPr lang="en-US" sz="2400" b="1" smtClean="0">
                <a:latin typeface="HP001 4 hàng" panose="020B0603050302020204" pitchFamily="34" charset="0"/>
              </a:rPr>
              <a:t>bãi cỏ</a:t>
            </a:r>
            <a:endParaRPr lang="vi-VN" sz="2400" b="1" dirty="0">
              <a:latin typeface="HP001 4 hàng" panose="020B06030503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2884962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/>
      <p:bldP spid="12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ng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</a:t>
            </a:r>
            <a:r>
              <a:rPr lang="en-US" sz="1800" dirty="0" err="1" smtClean="0">
                <a:latin typeface="UTM Avo" panose="02040603050506020204" pitchFamily="18" charset="0"/>
              </a:rPr>
              <a:t>Đồng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vương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út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heo</a:t>
            </a:r>
            <a:r>
              <a:rPr lang="en-US" sz="1800" dirty="0" smtClean="0">
                <a:latin typeface="UTM Avo" panose="020406030505060202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</a:t>
            </a:r>
            <a:r>
              <a:rPr lang="en-US" sz="1800" dirty="0" err="1" smtClean="0">
                <a:latin typeface="UTM Avo" panose="02040603050506020204" pitchFamily="18" charset="0"/>
              </a:rPr>
              <a:t>Mầm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tỉnh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giấc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im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</a:t>
            </a:r>
            <a:r>
              <a:rPr lang="en-US" sz="1800" dirty="0" err="1" smtClean="0">
                <a:latin typeface="UTM Avo" panose="02040603050506020204" pitchFamily="18" charset="0"/>
              </a:rPr>
              <a:t>Hạt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mưa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miết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đào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cửa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lim</a:t>
            </a:r>
            <a:r>
              <a:rPr lang="en-US" sz="1800" dirty="0" smtClean="0">
                <a:latin typeface="UTM Avo" panose="02040603050506020204" pitchFamily="18" charset="0"/>
              </a:rPr>
              <a:t> dim </a:t>
            </a:r>
            <a:r>
              <a:rPr lang="en-US" sz="1800" dirty="0" err="1" smtClean="0">
                <a:latin typeface="UTM Avo" panose="02040603050506020204" pitchFamily="18" charset="0"/>
              </a:rPr>
              <a:t>mắt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cười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0138" y="2658191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80810" y="2625925"/>
            <a:ext cx="49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79406" y="3072897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89403" y="3480797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0614" y="3018403"/>
            <a:ext cx="51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9235" y="3458363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03054" y="3879625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3054" y="3847359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err="1" smtClean="0">
                <a:latin typeface="UTM Avo" panose="02040603050506020204" pitchFamily="18" charset="0"/>
              </a:rPr>
              <a:t>muôn</a:t>
            </a:r>
            <a:r>
              <a:rPr lang="en-US" sz="1800" smtClean="0">
                <a:latin typeface="UTM Avo" panose="02040603050506020204" pitchFamily="18" charset="0"/>
              </a:rPr>
              <a:t>          ìn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err="1" smtClean="0">
                <a:latin typeface="UTM Avo" panose="02040603050506020204" pitchFamily="18" charset="0"/>
              </a:rPr>
              <a:t>như</a:t>
            </a:r>
            <a:r>
              <a:rPr lang="en-US" sz="1800" smtClean="0">
                <a:latin typeface="UTM Avo" panose="02040603050506020204" pitchFamily="18" charset="0"/>
              </a:rPr>
              <a:t>              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45635" y="1122637"/>
            <a:ext cx="569040" cy="304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99175" y="1578907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25169" y="1112615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854" y="1496686"/>
            <a:ext cx="55931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err="1" smtClean="0">
                <a:latin typeface="UTM Avo" panose="02040603050506020204" pitchFamily="18" charset="0"/>
              </a:rPr>
              <a:t>như</a:t>
            </a:r>
            <a:r>
              <a:rPr lang="en-US" sz="1800" smtClean="0">
                <a:latin typeface="UTM Avo" panose="02040603050506020204" pitchFamily="18" charset="0"/>
              </a:rPr>
              <a:t> T           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smtClean="0">
                <a:latin typeface="UTM Avo" panose="02040603050506020204" pitchFamily="18" charset="0"/>
              </a:rPr>
              <a:t>        </a:t>
            </a:r>
            <a:r>
              <a:rPr lang="en-US" sz="1800" dirty="0" err="1" smtClean="0">
                <a:latin typeface="UTM Avo" panose="02040603050506020204" pitchFamily="18" charset="0"/>
              </a:rPr>
              <a:t>kêu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err="1" smtClean="0">
                <a:latin typeface="UTM Avo" panose="02040603050506020204" pitchFamily="18" charset="0"/>
              </a:rPr>
              <a:t>chênh</a:t>
            </a:r>
            <a:r>
              <a:rPr lang="en-US" sz="1800" smtClean="0">
                <a:latin typeface="UTM Avo" panose="02040603050506020204" pitchFamily="18" charset="0"/>
              </a:rPr>
              <a:t>   ch              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19032" y="2680482"/>
            <a:ext cx="538161" cy="304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00549" y="2648216"/>
            <a:ext cx="41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ết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6534" y="3092339"/>
            <a:ext cx="57303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96689" y="3480157"/>
            <a:ext cx="57242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002" y="3060073"/>
            <a:ext cx="67157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6689" y="3509658"/>
            <a:ext cx="70549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 animBg="1"/>
      <p:bldP spid="10" grpId="0" uiExpand="1" build="p"/>
      <p:bldP spid="11" grpId="0" animBg="1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</TotalTime>
  <Words>296</Words>
  <Application>Microsoft Office PowerPoint</Application>
  <PresentationFormat>Custom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HP001 4 hàng</vt:lpstr>
      <vt:lpstr>Times New Roman</vt:lpstr>
      <vt:lpstr>Calibri Light</vt:lpstr>
      <vt:lpstr>UTM Cookies</vt:lpstr>
      <vt:lpstr>Calibri</vt:lpstr>
      <vt:lpstr>UTM Avo</vt:lpstr>
      <vt:lpstr>DFPOP1-W9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135</cp:revision>
  <dcterms:modified xsi:type="dcterms:W3CDTF">2025-04-17T13:32:49Z</dcterms:modified>
</cp:coreProperties>
</file>