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8"/>
  </p:notesMasterIdLst>
  <p:sldIdLst>
    <p:sldId id="415" r:id="rId2"/>
    <p:sldId id="357" r:id="rId3"/>
    <p:sldId id="372" r:id="rId4"/>
    <p:sldId id="374" r:id="rId5"/>
    <p:sldId id="396" r:id="rId6"/>
    <p:sldId id="406" r:id="rId7"/>
  </p:sldIdLst>
  <p:sldSz cx="6858000" cy="51435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6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721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7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552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398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305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64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801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242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469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100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412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518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358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461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278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" y="4282186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49" y="3077722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19309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140418" y="498452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2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cây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cành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lá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gốc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171693" cy="1211188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04362" y="1646539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cỏ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hoa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sâu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66226" y="158254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cây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</a:t>
            </a:r>
            <a:r>
              <a:rPr lang="en-US" sz="1800" smtClean="0">
                <a:latin typeface="UTM Avo" panose="02040603050506020204" pitchFamily="18" charset="0"/>
              </a:rPr>
              <a:t>………….. …………………...bông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err="1" smtClean="0">
                <a:latin typeface="UTM Avo" panose="02040603050506020204" pitchFamily="18" charset="0"/>
              </a:rPr>
              <a:t>định</a:t>
            </a:r>
            <a:r>
              <a:rPr lang="en-US" sz="1800" smtClean="0">
                <a:latin typeface="UTM Avo" panose="02040603050506020204" pitchFamily="18" charset="0"/>
              </a:rPr>
              <a:t>  ……..……………….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</a:t>
            </a:r>
            <a:r>
              <a:rPr lang="en-US" sz="1800" smtClean="0">
                <a:latin typeface="UTM Avo" panose="02040603050506020204" pitchFamily="18" charset="0"/>
              </a:rPr>
              <a:t>……….…... ……….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3. </a:t>
            </a:r>
            <a:r>
              <a:rPr lang="en-US" sz="2000" dirty="0" err="1" smtClean="0">
                <a:latin typeface="UTM Avo" panose="02040603050506020204" pitchFamily="18" charset="0"/>
              </a:rPr>
              <a:t>Cần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dấu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phẩy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vào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vị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trí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nào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mỗi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a.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học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sinh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đang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tưới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nước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bắt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cây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b. </a:t>
            </a:r>
            <a:r>
              <a:rPr lang="en-US" sz="2000" dirty="0" err="1" smtClean="0">
                <a:latin typeface="UTM Avo" panose="02040603050506020204" pitchFamily="18" charset="0"/>
              </a:rPr>
              <a:t>Mọi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được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cành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c.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 </a:t>
            </a:r>
            <a:r>
              <a:rPr lang="en-US" sz="2000" dirty="0" err="1" smtClean="0">
                <a:latin typeface="UTM Avo" panose="02040603050506020204" pitchFamily="18" charset="0"/>
              </a:rPr>
              <a:t>đều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đáng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yêu</a:t>
            </a:r>
            <a:r>
              <a:rPr lang="en-US" sz="2000" dirty="0" smtClean="0">
                <a:latin typeface="UTM Avo" panose="02040603050506020204" pitchFamily="18" charset="0"/>
              </a:rPr>
              <a:t>. 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6518" y="1920345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7677" y="240937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329" y="287103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225</Words>
  <Application>Microsoft Office PowerPoint</Application>
  <PresentationFormat>Custom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UTM Cookies</vt:lpstr>
      <vt:lpstr>UTM Avo</vt:lpstr>
      <vt:lpstr>Calibri Light</vt:lpstr>
      <vt:lpstr>Calibri</vt:lpstr>
      <vt:lpstr>DFPOP1-W9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135</cp:revision>
  <dcterms:modified xsi:type="dcterms:W3CDTF">2025-04-17T13:34:18Z</dcterms:modified>
</cp:coreProperties>
</file>