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8"/>
  </p:notesMasterIdLst>
  <p:sldIdLst>
    <p:sldId id="415" r:id="rId2"/>
    <p:sldId id="379" r:id="rId3"/>
    <p:sldId id="380" r:id="rId4"/>
    <p:sldId id="408" r:id="rId5"/>
    <p:sldId id="414" r:id="rId6"/>
    <p:sldId id="381" r:id="rId7"/>
  </p:sldIdLst>
  <p:sldSz cx="6858000" cy="5143500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6" autoAdjust="0"/>
    <p:restoredTop sz="94364" autoAdjust="0"/>
  </p:normalViewPr>
  <p:slideViewPr>
    <p:cSldViewPr snapToGrid="0">
      <p:cViewPr varScale="1">
        <p:scale>
          <a:sx n="115" d="100"/>
          <a:sy n="115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7213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7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552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398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305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4640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801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242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469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100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412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518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358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D605-E53B-4E5D-AE7F-469937AB131C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32D5-E807-44CE-A153-83FFAE65C9F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461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0637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278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" y="4300510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10" y="3077722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19309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884642" y="3284457"/>
              <a:ext cx="37232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38410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28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Cho </a:t>
            </a:r>
            <a:r>
              <a:rPr lang="en-US" sz="1800" i="1" dirty="0" err="1" smtClean="0">
                <a:latin typeface="UTM Avo" panose="02040603050506020204" pitchFamily="18" charset="0"/>
              </a:rPr>
              <a:t>hoa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khoe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Cỏ</a:t>
            </a:r>
            <a:r>
              <a:rPr lang="en-US" sz="1800" i="1" dirty="0" smtClean="0">
                <a:latin typeface="UTM Avo" panose="02040603050506020204" pitchFamily="18" charset="0"/>
              </a:rPr>
              <a:t> non </a:t>
            </a:r>
            <a:r>
              <a:rPr lang="en-US" sz="1800" i="1" dirty="0" err="1" smtClean="0">
                <a:latin typeface="UTM Avo" panose="02040603050506020204" pitchFamily="18" charset="0"/>
              </a:rPr>
              <a:t>cười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khóc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non?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latin typeface="UTM Avo" panose="02040603050506020204" pitchFamily="18" charset="0"/>
              </a:rPr>
              <a:t>2</a:t>
            </a:r>
            <a:r>
              <a:rPr lang="en-US" sz="1800" smtClean="0">
                <a:latin typeface="UTM Avo" panose="02040603050506020204" pitchFamily="18" charset="0"/>
              </a:rPr>
              <a:t>. Viết lời xin lỗi trong tình huống sau.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latin typeface="UTM Avo" panose="02040603050506020204" pitchFamily="18" charset="0"/>
              </a:rPr>
              <a:t>Em làm việc riêng trong giờ học, bị cô giáo nhắc nhở.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454537" y="2274021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4356850" y="2725351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186775" y="1527552"/>
            <a:ext cx="4725458" cy="1028881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00"/>
                </a:solidFill>
                <a:latin typeface="UTM Avo" panose="02040603050506020204" pitchFamily="18" charset="0"/>
              </a:rPr>
              <a:t>…………………………………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199</Words>
  <Application>Microsoft Office PowerPoint</Application>
  <PresentationFormat>Custom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Calibri Light</vt:lpstr>
      <vt:lpstr>UTM Avo</vt:lpstr>
      <vt:lpstr>Calibri</vt:lpstr>
      <vt:lpstr>DFPOP1-W9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135</cp:revision>
  <dcterms:modified xsi:type="dcterms:W3CDTF">2025-04-17T13:35:41Z</dcterms:modified>
</cp:coreProperties>
</file>