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87" r:id="rId2"/>
    <p:sldId id="270" r:id="rId3"/>
    <p:sldId id="271" r:id="rId4"/>
    <p:sldId id="272" r:id="rId5"/>
    <p:sldId id="273" r:id="rId6"/>
    <p:sldId id="276" r:id="rId7"/>
    <p:sldId id="274" r:id="rId8"/>
    <p:sldId id="275" r:id="rId9"/>
    <p:sldId id="277" r:id="rId10"/>
  </p:sldIdLst>
  <p:sldSz cx="18288000" cy="10287000"/>
  <p:notesSz cx="6858000" cy="9144000"/>
  <p:embeddedFontLst>
    <p:embeddedFont>
      <p:font typeface="Alata" panose="020B0604020202020204" charset="0"/>
      <p:regular r:id="rId12"/>
    </p:embeddedFont>
    <p:embeddedFont>
      <p:font typeface="HP001 4 hàng" panose="020B0604020202020204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Noto Serif Display" panose="020B0604020202020204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loo" panose="020B0604020202020204" charset="0"/>
      <p:regular r:id="rId22"/>
    </p:embeddedFont>
    <p:embeddedFont>
      <p:font typeface="Paytone One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521F-2161-48FD-8333-B8970656142C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72A0-BDA8-46C3-A14A-E626F77A3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4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4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4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1.sv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image" Target="../media/image31.svg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1.sv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microsoft.com/office/2007/relationships/media" Target="../media/media2.mp3"/><Relationship Id="rId16" Type="http://schemas.openxmlformats.org/officeDocument/2006/relationships/image" Target="../media/image31.svg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1.sv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microsoft.com/office/2007/relationships/media" Target="../media/media2.mp3"/><Relationship Id="rId16" Type="http://schemas.openxmlformats.org/officeDocument/2006/relationships/image" Target="../media/image31.svg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28624">
              <a:defRPr/>
            </a:pPr>
            <a:endParaRPr lang="en-US" sz="1576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3" y="2915214"/>
            <a:ext cx="13784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86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771486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494" y="1712055"/>
            <a:ext cx="79548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1486">
              <a:defRPr/>
            </a:pPr>
            <a:r>
              <a:rPr lang="en-US" sz="3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3" y="4815113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8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556"/>
            <a:ext cx="18288000" cy="152651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4" y="8601020"/>
            <a:ext cx="4869868" cy="152651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475" y="6228265"/>
            <a:ext cx="2781670" cy="4077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117" y="6155445"/>
            <a:ext cx="956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1486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4765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04070" y="5143500"/>
            <a:ext cx="5114819" cy="5035916"/>
          </a:xfrm>
          <a:custGeom>
            <a:avLst/>
            <a:gdLst/>
            <a:ahLst/>
            <a:cxnLst/>
            <a:rect l="l" t="t" r="r" b="b"/>
            <a:pathLst>
              <a:path w="5114819" h="5035916">
                <a:moveTo>
                  <a:pt x="0" y="0"/>
                </a:moveTo>
                <a:lnTo>
                  <a:pt x="5114820" y="0"/>
                </a:lnTo>
                <a:lnTo>
                  <a:pt x="5114820" y="5035916"/>
                </a:lnTo>
                <a:lnTo>
                  <a:pt x="0" y="5035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8322475"/>
            <a:ext cx="2445148" cy="1871650"/>
          </a:xfrm>
          <a:custGeom>
            <a:avLst/>
            <a:gdLst/>
            <a:ahLst/>
            <a:cxnLst/>
            <a:rect l="l" t="t" r="r" b="b"/>
            <a:pathLst>
              <a:path w="2445148" h="1871650">
                <a:moveTo>
                  <a:pt x="0" y="0"/>
                </a:moveTo>
                <a:lnTo>
                  <a:pt x="2445148" y="0"/>
                </a:lnTo>
                <a:lnTo>
                  <a:pt x="2445148" y="1871650"/>
                </a:lnTo>
                <a:lnTo>
                  <a:pt x="0" y="187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03813" y="-343015"/>
            <a:ext cx="4076468" cy="4076468"/>
          </a:xfrm>
          <a:custGeom>
            <a:avLst/>
            <a:gdLst/>
            <a:ahLst/>
            <a:cxnLst/>
            <a:rect l="l" t="t" r="r" b="b"/>
            <a:pathLst>
              <a:path w="4076468" h="4076468">
                <a:moveTo>
                  <a:pt x="0" y="0"/>
                </a:moveTo>
                <a:lnTo>
                  <a:pt x="4076468" y="0"/>
                </a:lnTo>
                <a:lnTo>
                  <a:pt x="4076468" y="4076469"/>
                </a:lnTo>
                <a:lnTo>
                  <a:pt x="0" y="4076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215576"/>
            <a:ext cx="4126079" cy="2108051"/>
          </a:xfrm>
          <a:custGeom>
            <a:avLst/>
            <a:gdLst/>
            <a:ahLst/>
            <a:cxnLst/>
            <a:rect l="l" t="t" r="r" b="b"/>
            <a:pathLst>
              <a:path w="4126079" h="2108051">
                <a:moveTo>
                  <a:pt x="0" y="0"/>
                </a:moveTo>
                <a:lnTo>
                  <a:pt x="4126079" y="0"/>
                </a:lnTo>
                <a:lnTo>
                  <a:pt x="4126079" y="2108052"/>
                </a:lnTo>
                <a:lnTo>
                  <a:pt x="0" y="21080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90539" y="1028700"/>
            <a:ext cx="4857624" cy="2481804"/>
          </a:xfrm>
          <a:custGeom>
            <a:avLst/>
            <a:gdLst/>
            <a:ahLst/>
            <a:cxnLst/>
            <a:rect l="l" t="t" r="r" b="b"/>
            <a:pathLst>
              <a:path w="4857624" h="2481804">
                <a:moveTo>
                  <a:pt x="0" y="0"/>
                </a:moveTo>
                <a:lnTo>
                  <a:pt x="4857623" y="0"/>
                </a:lnTo>
                <a:lnTo>
                  <a:pt x="4857623" y="2481804"/>
                </a:lnTo>
                <a:lnTo>
                  <a:pt x="0" y="2481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6164198"/>
            <a:ext cx="4532414" cy="4668216"/>
          </a:xfrm>
          <a:custGeom>
            <a:avLst/>
            <a:gdLst/>
            <a:ahLst/>
            <a:cxnLst/>
            <a:rect l="l" t="t" r="r" b="b"/>
            <a:pathLst>
              <a:path w="4532414" h="4668216">
                <a:moveTo>
                  <a:pt x="0" y="0"/>
                </a:moveTo>
                <a:lnTo>
                  <a:pt x="4532414" y="0"/>
                </a:lnTo>
                <a:lnTo>
                  <a:pt x="4532414" y="4668217"/>
                </a:lnTo>
                <a:lnTo>
                  <a:pt x="0" y="46682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45152" y="1430680"/>
            <a:ext cx="12763373" cy="1191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4"/>
              </a:lnSpc>
            </a:pPr>
            <a:r>
              <a:rPr lang="en-US" sz="8340" dirty="0">
                <a:solidFill>
                  <a:srgbClr val="3080B4"/>
                </a:solidFill>
                <a:latin typeface="Baloo"/>
                <a:ea typeface="Baloo"/>
                <a:cs typeface="Baloo"/>
                <a:sym typeface="Baloo"/>
              </a:rPr>
              <a:t>Hành tinh xanh của em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4421" y="3682276"/>
            <a:ext cx="14738773" cy="118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3"/>
              </a:lnSpc>
            </a:pPr>
            <a:r>
              <a:rPr lang="en-US" sz="8303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Bài 15: Những con sao biển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54011" y="5021723"/>
            <a:ext cx="4190098" cy="86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5"/>
              </a:lnSpc>
            </a:pPr>
            <a:r>
              <a:rPr lang="en-US" sz="6032">
                <a:solidFill>
                  <a:srgbClr val="004AAD"/>
                </a:solidFill>
                <a:latin typeface="Alata"/>
                <a:ea typeface="Alata"/>
                <a:cs typeface="Alata"/>
                <a:sym typeface="Alata"/>
              </a:rPr>
              <a:t>(tiết 3)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28019" y="6249923"/>
            <a:ext cx="9258494" cy="128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5"/>
              </a:lnSpc>
            </a:pPr>
            <a:r>
              <a:rPr lang="en-US" sz="9032">
                <a:solidFill>
                  <a:srgbClr val="004AAD"/>
                </a:solidFill>
                <a:latin typeface="Alata"/>
                <a:ea typeface="Alata"/>
                <a:cs typeface="Alata"/>
                <a:sym typeface="Alata"/>
              </a:rPr>
              <a:t>Viết chữ hoa: 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2958845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3183" y="7366194"/>
            <a:ext cx="2745663" cy="2827930"/>
          </a:xfrm>
          <a:custGeom>
            <a:avLst/>
            <a:gdLst/>
            <a:ahLst/>
            <a:cxnLst/>
            <a:rect l="l" t="t" r="r" b="b"/>
            <a:pathLst>
              <a:path w="2745663" h="2827930">
                <a:moveTo>
                  <a:pt x="0" y="0"/>
                </a:moveTo>
                <a:lnTo>
                  <a:pt x="2745664" y="0"/>
                </a:lnTo>
                <a:lnTo>
                  <a:pt x="2745664" y="2827931"/>
                </a:lnTo>
                <a:lnTo>
                  <a:pt x="0" y="28279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44065" y="1468142"/>
            <a:ext cx="5292094" cy="8091783"/>
          </a:xfrm>
          <a:custGeom>
            <a:avLst/>
            <a:gdLst/>
            <a:ahLst/>
            <a:cxnLst/>
            <a:rect l="l" t="t" r="r" b="b"/>
            <a:pathLst>
              <a:path w="5292094" h="8091783">
                <a:moveTo>
                  <a:pt x="0" y="0"/>
                </a:moveTo>
                <a:lnTo>
                  <a:pt x="5292095" y="0"/>
                </a:lnTo>
                <a:lnTo>
                  <a:pt x="5292095" y="8091783"/>
                </a:lnTo>
                <a:lnTo>
                  <a:pt x="0" y="8091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9285" y="4939018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2" y="0"/>
                </a:lnTo>
                <a:lnTo>
                  <a:pt x="3883392" y="1023803"/>
                </a:lnTo>
                <a:lnTo>
                  <a:pt x="0" y="1023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04769" y="6236590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3" y="0"/>
                </a:lnTo>
                <a:lnTo>
                  <a:pt x="3883393" y="1023804"/>
                </a:lnTo>
                <a:lnTo>
                  <a:pt x="0" y="10238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10330" y="7534163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3" y="0"/>
                </a:lnTo>
                <a:lnTo>
                  <a:pt x="3883393" y="1023803"/>
                </a:lnTo>
                <a:lnTo>
                  <a:pt x="0" y="1023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71702" y="1692009"/>
            <a:ext cx="6599486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Chọn ý đúng nhất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7460" y="2834721"/>
            <a:ext cx="8799118" cy="174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617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Con chữ Y cỡ vừa cao mấy ô li?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4968" y="4964192"/>
            <a:ext cx="2632025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a) 6 ô li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46994" y="6381921"/>
            <a:ext cx="2672060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b) 8 ô li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40984" y="7591313"/>
            <a:ext cx="2522637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c) 7 ô li</a:t>
            </a:r>
          </a:p>
        </p:txBody>
      </p:sp>
      <p:pic>
        <p:nvPicPr>
          <p:cNvPr id="18" name="Correct Answer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241291" y="-288112"/>
            <a:ext cx="487363" cy="487363"/>
          </a:xfrm>
          <a:prstGeom prst="rect">
            <a:avLst/>
          </a:prstGeom>
        </p:spPr>
      </p:pic>
      <p:pic>
        <p:nvPicPr>
          <p:cNvPr id="19" name="Wrong Buzzer -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3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96741" y="-542996"/>
            <a:ext cx="487363" cy="487363"/>
          </a:xfrm>
          <a:prstGeom prst="rect">
            <a:avLst/>
          </a:prstGeom>
        </p:spPr>
      </p:pic>
      <p:pic>
        <p:nvPicPr>
          <p:cNvPr id="20" name="Wrong Buzzer -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3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188161" y="-61148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2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3183" y="7366194"/>
            <a:ext cx="2745663" cy="2827930"/>
          </a:xfrm>
          <a:custGeom>
            <a:avLst/>
            <a:gdLst/>
            <a:ahLst/>
            <a:cxnLst/>
            <a:rect l="l" t="t" r="r" b="b"/>
            <a:pathLst>
              <a:path w="2745663" h="2827930">
                <a:moveTo>
                  <a:pt x="0" y="0"/>
                </a:moveTo>
                <a:lnTo>
                  <a:pt x="2745664" y="0"/>
                </a:lnTo>
                <a:lnTo>
                  <a:pt x="2745664" y="2827931"/>
                </a:lnTo>
                <a:lnTo>
                  <a:pt x="0" y="28279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111210" y="1468142"/>
            <a:ext cx="5292094" cy="8091783"/>
          </a:xfrm>
          <a:custGeom>
            <a:avLst/>
            <a:gdLst/>
            <a:ahLst/>
            <a:cxnLst/>
            <a:rect l="l" t="t" r="r" b="b"/>
            <a:pathLst>
              <a:path w="5292094" h="8091783">
                <a:moveTo>
                  <a:pt x="0" y="0"/>
                </a:moveTo>
                <a:lnTo>
                  <a:pt x="5292095" y="0"/>
                </a:lnTo>
                <a:lnTo>
                  <a:pt x="5292095" y="8091783"/>
                </a:lnTo>
                <a:lnTo>
                  <a:pt x="0" y="8091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693" y="4939018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2" y="0"/>
                </a:lnTo>
                <a:lnTo>
                  <a:pt x="3883392" y="1023803"/>
                </a:lnTo>
                <a:lnTo>
                  <a:pt x="0" y="1023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04769" y="6236590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3" y="0"/>
                </a:lnTo>
                <a:lnTo>
                  <a:pt x="3883393" y="1023804"/>
                </a:lnTo>
                <a:lnTo>
                  <a:pt x="0" y="10238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10330" y="7534163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3" y="0"/>
                </a:lnTo>
                <a:lnTo>
                  <a:pt x="3883393" y="1023803"/>
                </a:lnTo>
                <a:lnTo>
                  <a:pt x="0" y="1023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38847" y="1692009"/>
            <a:ext cx="6599486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Chọn ý đúng nhất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4605" y="2834721"/>
            <a:ext cx="8799118" cy="174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6175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Con chữ Y cỡ vừa rộng mấy ô li?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0359" y="4964192"/>
            <a:ext cx="2672060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a) 4 ô li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08252" y="6381921"/>
            <a:ext cx="2640360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b) 5 ô li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59008" y="7617291"/>
            <a:ext cx="2586038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c) 6 ô li</a:t>
            </a:r>
          </a:p>
        </p:txBody>
      </p:sp>
      <p:pic>
        <p:nvPicPr>
          <p:cNvPr id="18" name="Wrong Buzzer -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90599" y="2793342"/>
            <a:ext cx="748828" cy="748828"/>
          </a:xfrm>
          <a:prstGeom prst="rect">
            <a:avLst/>
          </a:prstGeom>
        </p:spPr>
      </p:pic>
      <p:pic>
        <p:nvPicPr>
          <p:cNvPr id="19" name="Wrong Buzzer -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14205" y="3702829"/>
            <a:ext cx="748828" cy="748828"/>
          </a:xfrm>
          <a:prstGeom prst="rect">
            <a:avLst/>
          </a:prstGeom>
        </p:spPr>
      </p:pic>
      <p:pic>
        <p:nvPicPr>
          <p:cNvPr id="20" name="Correct Answer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8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45797" y="4964192"/>
            <a:ext cx="804025" cy="80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3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3183" y="7366194"/>
            <a:ext cx="2745663" cy="2827930"/>
          </a:xfrm>
          <a:custGeom>
            <a:avLst/>
            <a:gdLst/>
            <a:ahLst/>
            <a:cxnLst/>
            <a:rect l="l" t="t" r="r" b="b"/>
            <a:pathLst>
              <a:path w="2745663" h="2827930">
                <a:moveTo>
                  <a:pt x="0" y="0"/>
                </a:moveTo>
                <a:lnTo>
                  <a:pt x="2745664" y="0"/>
                </a:lnTo>
                <a:lnTo>
                  <a:pt x="2745664" y="2827931"/>
                </a:lnTo>
                <a:lnTo>
                  <a:pt x="0" y="28279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304560" y="1468142"/>
            <a:ext cx="5292094" cy="8091783"/>
          </a:xfrm>
          <a:custGeom>
            <a:avLst/>
            <a:gdLst/>
            <a:ahLst/>
            <a:cxnLst/>
            <a:rect l="l" t="t" r="r" b="b"/>
            <a:pathLst>
              <a:path w="5292094" h="8091783">
                <a:moveTo>
                  <a:pt x="0" y="0"/>
                </a:moveTo>
                <a:lnTo>
                  <a:pt x="5292095" y="0"/>
                </a:lnTo>
                <a:lnTo>
                  <a:pt x="5292095" y="8091783"/>
                </a:lnTo>
                <a:lnTo>
                  <a:pt x="0" y="80917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9285" y="4939018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2" y="0"/>
                </a:lnTo>
                <a:lnTo>
                  <a:pt x="3883392" y="1023803"/>
                </a:lnTo>
                <a:lnTo>
                  <a:pt x="0" y="1023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04769" y="6236590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3" y="0"/>
                </a:lnTo>
                <a:lnTo>
                  <a:pt x="3883393" y="1023804"/>
                </a:lnTo>
                <a:lnTo>
                  <a:pt x="0" y="10238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10330" y="7534163"/>
            <a:ext cx="3883392" cy="1023803"/>
          </a:xfrm>
          <a:custGeom>
            <a:avLst/>
            <a:gdLst/>
            <a:ahLst/>
            <a:cxnLst/>
            <a:rect l="l" t="t" r="r" b="b"/>
            <a:pathLst>
              <a:path w="3883392" h="1023803">
                <a:moveTo>
                  <a:pt x="0" y="0"/>
                </a:moveTo>
                <a:lnTo>
                  <a:pt x="3883393" y="0"/>
                </a:lnTo>
                <a:lnTo>
                  <a:pt x="3883393" y="1023803"/>
                </a:lnTo>
                <a:lnTo>
                  <a:pt x="0" y="10238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32197" y="1692009"/>
            <a:ext cx="6599486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Chọn ý đúng nhất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7955" y="2834721"/>
            <a:ext cx="8799118" cy="174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6175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Con chữ Y cỡ vừa gồm mấy nét?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9846" y="4996168"/>
            <a:ext cx="2648694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a) 1 nét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85677" y="6381921"/>
            <a:ext cx="2794695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b) 2 nét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98509" y="7617291"/>
            <a:ext cx="2707035" cy="94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5"/>
              </a:lnSpc>
              <a:spcBef>
                <a:spcPct val="0"/>
              </a:spcBef>
            </a:pPr>
            <a:r>
              <a:rPr lang="en-US" sz="6568" dirty="0">
                <a:solidFill>
                  <a:srgbClr val="004AAD"/>
                </a:solidFill>
                <a:latin typeface="Baloo"/>
                <a:ea typeface="Baloo"/>
                <a:cs typeface="Baloo"/>
                <a:sym typeface="Baloo"/>
              </a:rPr>
              <a:t>c) 3 nét</a:t>
            </a:r>
          </a:p>
        </p:txBody>
      </p:sp>
      <p:pic>
        <p:nvPicPr>
          <p:cNvPr id="18" name="Wrong Buzzer -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90599" y="2793342"/>
            <a:ext cx="748828" cy="748828"/>
          </a:xfrm>
          <a:prstGeom prst="rect">
            <a:avLst/>
          </a:prstGeom>
        </p:spPr>
      </p:pic>
      <p:pic>
        <p:nvPicPr>
          <p:cNvPr id="19" name="Wrong Buzzer -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14205" y="3702829"/>
            <a:ext cx="748828" cy="748828"/>
          </a:xfrm>
          <a:prstGeom prst="rect">
            <a:avLst/>
          </a:prstGeom>
        </p:spPr>
      </p:pic>
      <p:pic>
        <p:nvPicPr>
          <p:cNvPr id="20" name="Correct Answer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8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45797" y="4964192"/>
            <a:ext cx="804025" cy="80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3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21</a:t>
            </a:r>
          </a:p>
        </p:txBody>
      </p:sp>
      <p:pic>
        <p:nvPicPr>
          <p:cNvPr id="11" name="Hướng dẫn viết chữ Y hoa (Tập viết Lớp 2 - Tuần 28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00316" y="858296"/>
            <a:ext cx="13614763" cy="8781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19</a:t>
            </a:r>
          </a:p>
        </p:txBody>
      </p:sp>
      <p:pic>
        <p:nvPicPr>
          <p:cNvPr id="8" name="Luyện viết chữ Y hoa cỡ nh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15034" r="15685"/>
          <a:stretch/>
        </p:blipFill>
        <p:spPr>
          <a:xfrm>
            <a:off x="5037761" y="1048110"/>
            <a:ext cx="9067801" cy="923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62742" y="2828145"/>
            <a:ext cx="3780982" cy="5729821"/>
          </a:xfrm>
          <a:custGeom>
            <a:avLst/>
            <a:gdLst/>
            <a:ahLst/>
            <a:cxnLst/>
            <a:rect l="l" t="t" r="r" b="b"/>
            <a:pathLst>
              <a:path w="3780982" h="5729821">
                <a:moveTo>
                  <a:pt x="0" y="0"/>
                </a:moveTo>
                <a:lnTo>
                  <a:pt x="3780982" y="0"/>
                </a:lnTo>
                <a:lnTo>
                  <a:pt x="3780982" y="5729821"/>
                </a:lnTo>
                <a:lnTo>
                  <a:pt x="0" y="57298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96739" y="1267189"/>
            <a:ext cx="5294522" cy="7991111"/>
          </a:xfrm>
          <a:custGeom>
            <a:avLst/>
            <a:gdLst/>
            <a:ahLst/>
            <a:cxnLst/>
            <a:rect l="l" t="t" r="r" b="b"/>
            <a:pathLst>
              <a:path w="5294522" h="7991111">
                <a:moveTo>
                  <a:pt x="0" y="0"/>
                </a:moveTo>
                <a:lnTo>
                  <a:pt x="5294522" y="0"/>
                </a:lnTo>
                <a:lnTo>
                  <a:pt x="5294522" y="7991111"/>
                </a:lnTo>
                <a:lnTo>
                  <a:pt x="0" y="7991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2027" y="3197071"/>
            <a:ext cx="4997962" cy="153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21"/>
              </a:lnSpc>
              <a:spcBef>
                <a:spcPct val="0"/>
              </a:spcBef>
            </a:pPr>
            <a:r>
              <a:rPr lang="en-US" sz="10747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Tập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1772" y="8557966"/>
            <a:ext cx="18771544" cy="9590553"/>
          </a:xfrm>
          <a:custGeom>
            <a:avLst/>
            <a:gdLst/>
            <a:ahLst/>
            <a:cxnLst/>
            <a:rect l="l" t="t" r="r" b="b"/>
            <a:pathLst>
              <a:path w="18771544" h="9590553">
                <a:moveTo>
                  <a:pt x="0" y="0"/>
                </a:moveTo>
                <a:lnTo>
                  <a:pt x="18771544" y="0"/>
                </a:lnTo>
                <a:lnTo>
                  <a:pt x="18771544" y="9590553"/>
                </a:lnTo>
                <a:lnTo>
                  <a:pt x="0" y="9590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30039" y="7480985"/>
            <a:ext cx="3067726" cy="3020402"/>
          </a:xfrm>
          <a:custGeom>
            <a:avLst/>
            <a:gdLst/>
            <a:ahLst/>
            <a:cxnLst/>
            <a:rect l="l" t="t" r="r" b="b"/>
            <a:pathLst>
              <a:path w="3067726" h="3020402">
                <a:moveTo>
                  <a:pt x="0" y="0"/>
                </a:moveTo>
                <a:lnTo>
                  <a:pt x="3067726" y="0"/>
                </a:lnTo>
                <a:lnTo>
                  <a:pt x="3067726" y="3020402"/>
                </a:lnTo>
                <a:lnTo>
                  <a:pt x="0" y="3020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41772" y="-240070"/>
            <a:ext cx="2872753" cy="2872753"/>
          </a:xfrm>
          <a:custGeom>
            <a:avLst/>
            <a:gdLst/>
            <a:ahLst/>
            <a:cxnLst/>
            <a:rect l="l" t="t" r="r" b="b"/>
            <a:pathLst>
              <a:path w="2872753" h="2872753">
                <a:moveTo>
                  <a:pt x="0" y="0"/>
                </a:moveTo>
                <a:lnTo>
                  <a:pt x="2872753" y="0"/>
                </a:lnTo>
                <a:lnTo>
                  <a:pt x="2872753" y="2872754"/>
                </a:lnTo>
                <a:lnTo>
                  <a:pt x="0" y="2872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158" y="858295"/>
            <a:ext cx="2907715" cy="1485578"/>
          </a:xfrm>
          <a:custGeom>
            <a:avLst/>
            <a:gdLst/>
            <a:ahLst/>
            <a:cxnLst/>
            <a:rect l="l" t="t" r="r" b="b"/>
            <a:pathLst>
              <a:path w="2907715" h="1485578">
                <a:moveTo>
                  <a:pt x="0" y="0"/>
                </a:moveTo>
                <a:lnTo>
                  <a:pt x="2907715" y="0"/>
                </a:lnTo>
                <a:lnTo>
                  <a:pt x="2907715" y="1485578"/>
                </a:lnTo>
                <a:lnTo>
                  <a:pt x="0" y="1485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86512" y="-288112"/>
            <a:ext cx="5154779" cy="2633623"/>
          </a:xfrm>
          <a:custGeom>
            <a:avLst/>
            <a:gdLst/>
            <a:ahLst/>
            <a:cxnLst/>
            <a:rect l="l" t="t" r="r" b="b"/>
            <a:pathLst>
              <a:path w="5154779" h="2633623">
                <a:moveTo>
                  <a:pt x="0" y="0"/>
                </a:moveTo>
                <a:lnTo>
                  <a:pt x="5154779" y="0"/>
                </a:lnTo>
                <a:lnTo>
                  <a:pt x="5154779" y="2633624"/>
                </a:lnTo>
                <a:lnTo>
                  <a:pt x="0" y="26336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4962" y="4862521"/>
            <a:ext cx="12306344" cy="93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18225" lvl="1" indent="-709112" algn="ctr">
              <a:lnSpc>
                <a:spcPts val="7225"/>
              </a:lnSpc>
              <a:buFont typeface="Arial"/>
              <a:buChar char="•"/>
            </a:pPr>
            <a:r>
              <a:rPr lang="en-US" sz="65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Con chữ </a:t>
            </a:r>
            <a:r>
              <a:rPr lang="en-US" sz="6568" b="1" dirty="0">
                <a:solidFill>
                  <a:srgbClr val="000000"/>
                </a:solidFill>
                <a:latin typeface="HP001 4 hàng" panose="020B0603050302020204" pitchFamily="34" charset="0"/>
                <a:ea typeface="Alata"/>
                <a:cs typeface="Alata"/>
                <a:sym typeface="Alata"/>
              </a:rPr>
              <a:t>Y,T</a:t>
            </a:r>
            <a:r>
              <a:rPr lang="en-US" sz="65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cao mấy ô li?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30835" y="5860346"/>
            <a:ext cx="12317792" cy="93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18225" lvl="1" indent="-709112" algn="ctr">
              <a:lnSpc>
                <a:spcPts val="7225"/>
              </a:lnSpc>
              <a:buFont typeface="Arial"/>
              <a:buChar char="•"/>
            </a:pPr>
            <a:r>
              <a:rPr lang="en-US" sz="65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Con chữ </a:t>
            </a:r>
            <a:r>
              <a:rPr lang="en-US" sz="6568" b="1" dirty="0">
                <a:solidFill>
                  <a:srgbClr val="000000"/>
                </a:solidFill>
                <a:latin typeface="HP001 4 hàng" panose="020B0603050302020204" pitchFamily="34" charset="0"/>
                <a:ea typeface="Alata"/>
                <a:cs typeface="Alata"/>
                <a:sym typeface="Alata"/>
              </a:rPr>
              <a:t>q, đ</a:t>
            </a:r>
            <a:r>
              <a:rPr lang="en-US" sz="65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 cao mấy ô li?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9999" y="6858171"/>
            <a:ext cx="12047307" cy="93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18225" lvl="1" indent="-709112" algn="ctr">
              <a:lnSpc>
                <a:spcPts val="7225"/>
              </a:lnSpc>
              <a:buFont typeface="Arial"/>
              <a:buChar char="•"/>
            </a:pPr>
            <a:r>
              <a:rPr lang="en-US" sz="65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Con chữ </a:t>
            </a:r>
            <a:r>
              <a:rPr lang="en-US" sz="6568" b="1" dirty="0">
                <a:solidFill>
                  <a:srgbClr val="000000"/>
                </a:solidFill>
                <a:latin typeface="HP001 4 hàng" panose="020B0603050302020204" pitchFamily="34" charset="0"/>
                <a:ea typeface="Alata"/>
                <a:cs typeface="Alata"/>
                <a:sym typeface="Alata"/>
              </a:rPr>
              <a:t>y, b </a:t>
            </a:r>
            <a:r>
              <a:rPr lang="en-US" sz="6568" dirty="0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cao mấy ô li?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2577145"/>
            <a:ext cx="1158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latin typeface="HP001 4 hàng" panose="020B0603050302020204" pitchFamily="34" charset="0"/>
              </a:rPr>
              <a:t>Yêu Tổ quốc, yêu đồng bào.</a:t>
            </a:r>
            <a:endParaRPr lang="vi-VN" sz="75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183</Words>
  <Application>Microsoft Office PowerPoint</Application>
  <PresentationFormat>Custom</PresentationFormat>
  <Paragraphs>38</Paragraphs>
  <Slides>9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Times New Roman</vt:lpstr>
      <vt:lpstr>Arial</vt:lpstr>
      <vt:lpstr>Alata</vt:lpstr>
      <vt:lpstr>DFPOP1-W9</vt:lpstr>
      <vt:lpstr>HP001 4 hàng</vt:lpstr>
      <vt:lpstr>Calibri Light</vt:lpstr>
      <vt:lpstr>Noto Serif Display</vt:lpstr>
      <vt:lpstr>Calibri</vt:lpstr>
      <vt:lpstr>Baloo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Hành tinh xanh của em</dc:title>
  <dc:creator>MAIHUNG</dc:creator>
  <cp:lastModifiedBy>MAIHUNG</cp:lastModifiedBy>
  <cp:revision>15</cp:revision>
  <dcterms:created xsi:type="dcterms:W3CDTF">2006-08-16T00:00:00Z</dcterms:created>
  <dcterms:modified xsi:type="dcterms:W3CDTF">2025-04-18T00:16:52Z</dcterms:modified>
  <dc:identifier>DAGg2J3Ddc8</dc:identifier>
</cp:coreProperties>
</file>