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602" r:id="rId2"/>
    <p:sldId id="258" r:id="rId3"/>
    <p:sldId id="601" r:id="rId4"/>
    <p:sldId id="60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5806-CB69-4FD8-8E1E-F5B3F4DB66F9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CC2E-A87E-455F-A4BE-383EF8F9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5169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3280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9619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127" y="1581855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</a:t>
            </a:r>
            <a:r>
              <a:rPr lang="en-US" sz="11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71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0426" y="1461115"/>
            <a:ext cx="4782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18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224</Words>
  <Application>Microsoft Office PowerPoint</Application>
  <PresentationFormat>Widescreen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MAIHUNG</cp:lastModifiedBy>
  <cp:revision>51</cp:revision>
  <dcterms:created xsi:type="dcterms:W3CDTF">2021-07-13T00:48:11Z</dcterms:created>
  <dcterms:modified xsi:type="dcterms:W3CDTF">2025-04-18T00:22:59Z</dcterms:modified>
</cp:coreProperties>
</file>