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602" r:id="rId2"/>
    <p:sldId id="258" r:id="rId3"/>
    <p:sldId id="601" r:id="rId4"/>
    <p:sldId id="603" r:id="rId5"/>
    <p:sldId id="295" r:id="rId6"/>
    <p:sldId id="299" r:id="rId7"/>
    <p:sldId id="298" r:id="rId8"/>
    <p:sldId id="300" r:id="rId9"/>
    <p:sldId id="30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75806-CB69-4FD8-8E1E-F5B3F4DB66F9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CC2E-A87E-455F-A4BE-383EF8F9C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93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6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7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4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4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2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0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7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9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5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4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5169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en-US" sz="1051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2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1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6996" y="1141370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11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2" y="3210076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704"/>
            <a:ext cx="10671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329" y="5734014"/>
            <a:ext cx="3246579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932" y="4132800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2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49619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7" y="2218690"/>
            <a:ext cx="8762538" cy="185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7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127" y="1581855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</a:t>
            </a:r>
            <a:r>
              <a:rPr lang="en-US" sz="115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11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971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4453" y="2205697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55930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2819" y="101743"/>
            <a:ext cx="8214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43" y="1509967"/>
            <a:ext cx="4957994" cy="5172076"/>
            <a:chOff x="8643" y="1509967"/>
            <a:chExt cx="4957994" cy="5172076"/>
          </a:xfrm>
        </p:grpSpPr>
        <p:pic>
          <p:nvPicPr>
            <p:cNvPr id="7170" name="Picture 2" descr="6 cách vẽ ngôi nhà cực đơn giản mà đẹp cho bé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2" t="1969" r="2836" b="70825"/>
            <a:stretch/>
          </p:blipFill>
          <p:spPr bwMode="auto">
            <a:xfrm>
              <a:off x="8643" y="1509967"/>
              <a:ext cx="4957994" cy="517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076034" y="2553931"/>
              <a:ext cx="2823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99664" y="1408833"/>
            <a:ext cx="4999663" cy="5172076"/>
            <a:chOff x="7099664" y="1408833"/>
            <a:chExt cx="4999663" cy="5172076"/>
          </a:xfrm>
        </p:grpSpPr>
        <p:pic>
          <p:nvPicPr>
            <p:cNvPr id="4" name="Picture 2" descr="6 cách vẽ ngôi nhà cực đơn giản mà đẹp cho bé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2" t="1969" r="2468" b="70825"/>
            <a:stretch/>
          </p:blipFill>
          <p:spPr bwMode="auto">
            <a:xfrm>
              <a:off x="7099664" y="1408833"/>
              <a:ext cx="4999663" cy="517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187889" y="2466763"/>
              <a:ext cx="2823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5026999" y="1057385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77960" y="2053896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24416" y="3149100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75377" y="4145611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24416" y="5076858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75377" y="6073369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3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-0.35378 0.431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5" y="2159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22943 0.279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1395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21862 0.255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127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6537 0.0604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8" y="300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35117 0.098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5" y="493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086 -0.0594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0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31358" y="344261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225" y="2923086"/>
            <a:ext cx="9436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5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304" y="693477"/>
            <a:ext cx="894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4211" y="114984"/>
            <a:ext cx="4607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8490" y="1511258"/>
            <a:ext cx="42016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trễ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Vè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43575" y="2619375"/>
            <a:ext cx="4572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400675" y="3727492"/>
            <a:ext cx="4572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476750" y="4905375"/>
            <a:ext cx="1724025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2865" t="12892" r="36368" b="25903"/>
          <a:stretch/>
        </p:blipFill>
        <p:spPr>
          <a:xfrm>
            <a:off x="7239000" y="1204913"/>
            <a:ext cx="1857375" cy="2419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60810" t="69036" r="14802"/>
          <a:stretch/>
        </p:blipFill>
        <p:spPr>
          <a:xfrm>
            <a:off x="8510587" y="4135699"/>
            <a:ext cx="2181225" cy="12239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69755" t="21807" r="3834" b="36265"/>
          <a:stretch/>
        </p:blipFill>
        <p:spPr>
          <a:xfrm>
            <a:off x="9601199" y="1790700"/>
            <a:ext cx="23622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6629" y="272831"/>
            <a:ext cx="1092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200150" y="20478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200150" y="36099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1200150" y="51720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33675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9239250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7115175" y="2047875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7410450" y="3594995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7305675" y="5142808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Curved Connector 16"/>
          <p:cNvCxnSpPr>
            <a:stCxn id="8" idx="3"/>
            <a:endCxn id="13" idx="1"/>
          </p:cNvCxnSpPr>
          <p:nvPr/>
        </p:nvCxnSpPr>
        <p:spPr>
          <a:xfrm>
            <a:off x="4838700" y="2466975"/>
            <a:ext cx="2276475" cy="127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15" idx="1"/>
          </p:cNvCxnSpPr>
          <p:nvPr/>
        </p:nvCxnSpPr>
        <p:spPr>
          <a:xfrm>
            <a:off x="4838700" y="4046538"/>
            <a:ext cx="2466975" cy="151537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endCxn id="14" idx="1"/>
          </p:cNvCxnSpPr>
          <p:nvPr/>
        </p:nvCxnSpPr>
        <p:spPr>
          <a:xfrm flipV="1">
            <a:off x="4838700" y="4014095"/>
            <a:ext cx="2571750" cy="1594543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5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885" r="3101" b="29166"/>
          <a:stretch/>
        </p:blipFill>
        <p:spPr>
          <a:xfrm>
            <a:off x="757236" y="1857374"/>
            <a:ext cx="10941524" cy="2686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863" y="256996"/>
            <a:ext cx="10926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5354" y="4943474"/>
            <a:ext cx="5901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96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205</Words>
  <Application>Microsoft Office PowerPoint</Application>
  <PresentationFormat>Widescreen</PresentationFormat>
  <Paragraphs>43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MAIHUNG</cp:lastModifiedBy>
  <cp:revision>51</cp:revision>
  <dcterms:created xsi:type="dcterms:W3CDTF">2021-07-13T00:48:11Z</dcterms:created>
  <dcterms:modified xsi:type="dcterms:W3CDTF">2025-04-18T00:24:24Z</dcterms:modified>
</cp:coreProperties>
</file>