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602" r:id="rId2"/>
    <p:sldId id="258" r:id="rId3"/>
    <p:sldId id="601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6" r:id="rId36"/>
    <p:sldId id="297" r:id="rId37"/>
    <p:sldId id="295" r:id="rId38"/>
    <p:sldId id="299" r:id="rId39"/>
    <p:sldId id="298" r:id="rId40"/>
    <p:sldId id="300" r:id="rId41"/>
    <p:sldId id="301" r:id="rId42"/>
    <p:sldId id="302" r:id="rId43"/>
    <p:sldId id="303" r:id="rId44"/>
    <p:sldId id="304" r:id="rId45"/>
    <p:sldId id="578" r:id="rId46"/>
    <p:sldId id="305" r:id="rId47"/>
    <p:sldId id="591" r:id="rId48"/>
    <p:sldId id="600" r:id="rId49"/>
    <p:sldId id="307" r:id="rId50"/>
    <p:sldId id="306" r:id="rId51"/>
    <p:sldId id="308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75806-CB69-4FD8-8E1E-F5B3F4DB66F9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CC2E-A87E-455F-A4BE-383EF8F9C4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93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6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7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4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4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2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0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7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9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5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4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51691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en-US" sz="1051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2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1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6996" y="1141370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11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2" y="3210076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704"/>
            <a:ext cx="10671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329" y="5734014"/>
            <a:ext cx="3246579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932" y="4132800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2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1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496199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62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9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9784" y="3457551"/>
            <a:ext cx="5526497" cy="861765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48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TRẢ LỜI CÂU HỎI</a:t>
            </a:r>
          </a:p>
        </p:txBody>
      </p:sp>
      <p:sp>
        <p:nvSpPr>
          <p:cNvPr id="3" name="Google Shape;712;p27"/>
          <p:cNvSpPr/>
          <p:nvPr/>
        </p:nvSpPr>
        <p:spPr>
          <a:xfrm>
            <a:off x="2591725" y="2540383"/>
            <a:ext cx="6862618" cy="303006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2671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8699" y="403860"/>
            <a:ext cx="10125076" cy="80725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394" y="2651451"/>
            <a:ext cx="10684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929162" y="4107570"/>
            <a:ext cx="5438274" cy="120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524" y="4870384"/>
            <a:ext cx="7762775" cy="3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8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268251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50094" y="2449704"/>
            <a:ext cx="112086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783054" y="4649002"/>
            <a:ext cx="2975659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16129" y="6141152"/>
            <a:ext cx="8803256" cy="42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16129" y="5332396"/>
            <a:ext cx="4317884" cy="24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61272" y="5404745"/>
            <a:ext cx="6397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2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268251" cy="110269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86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495446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85775" y="3112971"/>
            <a:ext cx="11239499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12700" indent="-203200" algn="just">
              <a:lnSpc>
                <a:spcPct val="150000"/>
              </a:lnSpc>
              <a:spcAft>
                <a:spcPts val="370"/>
              </a:spcAft>
            </a:pP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loài động vật nên được sống trong môi trường phù hợp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 chúng. Chỉ có ở trong môi trư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phù hợp, chúng 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thoải mái và khoẻ mạnh.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2;p27"/>
          <p:cNvSpPr/>
          <p:nvPr/>
        </p:nvSpPr>
        <p:spPr>
          <a:xfrm>
            <a:off x="2591725" y="2540383"/>
            <a:ext cx="6862618" cy="303006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3259784" y="3457551"/>
            <a:ext cx="5034375" cy="861766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48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2139751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323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1936" y="661749"/>
            <a:ext cx="16898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7" y="2218690"/>
            <a:ext cx="8762538" cy="185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74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p20"/>
          <p:cNvSpPr/>
          <p:nvPr/>
        </p:nvSpPr>
        <p:spPr>
          <a:xfrm>
            <a:off x="2171700" y="521990"/>
            <a:ext cx="8763000" cy="5707360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2574744" y="857636"/>
            <a:ext cx="746807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LUYỆN TẬP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THEO 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VĂN BẢN ĐỌC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174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4" t="4719" r="77617" b="14454"/>
          <a:stretch/>
        </p:blipFill>
        <p:spPr>
          <a:xfrm>
            <a:off x="255243" y="3061095"/>
            <a:ext cx="2381250" cy="1304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8628" r="1491"/>
          <a:stretch/>
        </p:blipFill>
        <p:spPr>
          <a:xfrm>
            <a:off x="9652692" y="2827733"/>
            <a:ext cx="2286000" cy="1614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881" r="4980"/>
          <a:stretch/>
        </p:blipFill>
        <p:spPr>
          <a:xfrm>
            <a:off x="2724151" y="3059905"/>
            <a:ext cx="2266950" cy="1285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8000" r="4222"/>
          <a:stretch/>
        </p:blipFill>
        <p:spPr>
          <a:xfrm>
            <a:off x="5078759" y="2972990"/>
            <a:ext cx="2257426" cy="135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1919" r="5163"/>
          <a:stretch/>
        </p:blipFill>
        <p:spPr>
          <a:xfrm>
            <a:off x="7433367" y="2944415"/>
            <a:ext cx="22193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5643" y="3448289"/>
            <a:ext cx="10495446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14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83343" y="2524364"/>
            <a:ext cx="2346157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2487" y="2489996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1866975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9058" y="14611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886060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Việt Nam chiêm ngưỡng siêu trăng thứ 2 trong năm vào tối nay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337" y="2030564"/>
            <a:ext cx="5109934" cy="340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226218" y="5734049"/>
            <a:ext cx="2384257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1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226218" y="5734049"/>
            <a:ext cx="2384257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Sửa khóa, Mở Khóa, Làm chìa khóa Quận 11 sài gò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6" y="1812119"/>
            <a:ext cx="3435350" cy="358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76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060" y="107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04941" y="6018996"/>
            <a:ext cx="2846075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ách làm bánh chưng dẻo, xanh mướt, thơm ngon, đậm đà cho ngày T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4" y="1431119"/>
            <a:ext cx="4521201" cy="45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58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060" y="107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00267" y="6018996"/>
            <a:ext cx="2067334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Trâu điên húc chết người ở Đồ Sơn: Giải mã chuyện &amp;#39;trâu báo oán&amp;#39; ở làng mổ  trâu lớn nhất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49" y="1431119"/>
            <a:ext cx="6629879" cy="458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0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127" y="1581855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1 + 2</a:t>
            </a:r>
          </a:p>
        </p:txBody>
      </p:sp>
    </p:spTree>
    <p:extLst>
      <p:ext uri="{BB962C8B-B14F-4D97-AF65-F5344CB8AC3E}">
        <p14:creationId xmlns:p14="http://schemas.microsoft.com/office/powerpoint/2010/main" val="3029711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32683" y="1567016"/>
            <a:ext cx="4268016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1813" y="3784254"/>
            <a:ext cx="9642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 /x,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78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243" y="1301860"/>
            <a:ext cx="10763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mắt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xanh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biếc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óng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nắng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lạc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tễnh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quá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đặt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lọ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đựng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đầy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cỏ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trở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xíu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9108" y="532419"/>
            <a:ext cx="5329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Tạm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3362755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3860" y="1509991"/>
            <a:ext cx="2640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39" y="258406"/>
            <a:ext cx="9328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0542" y="17796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18167" y="1817797"/>
            <a:ext cx="12074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3060" y="1509991"/>
            <a:ext cx="264096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36615" y="1816319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3860" y="3681691"/>
            <a:ext cx="264096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70542" y="39513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3060" y="3681691"/>
            <a:ext cx="379349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          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12690" y="39513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36615" y="1816319"/>
            <a:ext cx="17408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84817" y="3979972"/>
            <a:ext cx="17408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53137" y="3951397"/>
            <a:ext cx="1333638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847" t="23988" r="5078" b="24567"/>
          <a:stretch/>
        </p:blipFill>
        <p:spPr>
          <a:xfrm>
            <a:off x="9734550" y="2181225"/>
            <a:ext cx="1905000" cy="1695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38" y="258406"/>
            <a:ext cx="11395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a)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60" t="23988" r="71744" b="24567"/>
          <a:stretch/>
        </p:blipFill>
        <p:spPr>
          <a:xfrm>
            <a:off x="685799" y="2181225"/>
            <a:ext cx="1924050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366" t="23988" r="49780" b="24567"/>
          <a:stretch/>
        </p:blipFill>
        <p:spPr>
          <a:xfrm>
            <a:off x="3395661" y="2181225"/>
            <a:ext cx="1885951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662" t="23988" r="27704" b="24567"/>
          <a:stretch/>
        </p:blipFill>
        <p:spPr>
          <a:xfrm>
            <a:off x="6574630" y="2181225"/>
            <a:ext cx="1866901" cy="16954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4157" y="4275921"/>
            <a:ext cx="170041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38117" y="4275921"/>
            <a:ext cx="165775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26788" y="4251304"/>
            <a:ext cx="196711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15016" y="4251304"/>
            <a:ext cx="278170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38" y="258406"/>
            <a:ext cx="11395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b)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562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7736" y="2759214"/>
            <a:ext cx="362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6337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562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736" y="2759214"/>
            <a:ext cx="362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6337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8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5241" y="2463871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13771995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4453" y="2205697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55373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2819" y="101743"/>
            <a:ext cx="8214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43" y="1509967"/>
            <a:ext cx="4957994" cy="5172076"/>
            <a:chOff x="8643" y="1509967"/>
            <a:chExt cx="4957994" cy="5172076"/>
          </a:xfrm>
        </p:grpSpPr>
        <p:pic>
          <p:nvPicPr>
            <p:cNvPr id="7170" name="Picture 2" descr="6 cách vẽ ngôi nhà cực đơn giản mà đẹp cho bé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2" t="1969" r="2836" b="70825"/>
            <a:stretch/>
          </p:blipFill>
          <p:spPr bwMode="auto">
            <a:xfrm>
              <a:off x="8643" y="1509967"/>
              <a:ext cx="4957994" cy="517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076034" y="2553931"/>
              <a:ext cx="2823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99664" y="1408833"/>
            <a:ext cx="4999663" cy="5172076"/>
            <a:chOff x="7099664" y="1408833"/>
            <a:chExt cx="4999663" cy="5172076"/>
          </a:xfrm>
        </p:grpSpPr>
        <p:pic>
          <p:nvPicPr>
            <p:cNvPr id="4" name="Picture 2" descr="6 cách vẽ ngôi nhà cực đơn giản mà đẹp cho bé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2" t="1969" r="2468" b="70825"/>
            <a:stretch/>
          </p:blipFill>
          <p:spPr bwMode="auto">
            <a:xfrm>
              <a:off x="7099664" y="1408833"/>
              <a:ext cx="4999663" cy="517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187889" y="2466763"/>
              <a:ext cx="2823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5026999" y="1057385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77960" y="2053896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24416" y="3149100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75377" y="4145611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4416" y="5076858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75377" y="6073369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3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-0.35378 0.431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5" y="2159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22943 0.279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1395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21862 0.255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127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6537 0.0604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8" y="300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35117 0.098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5" y="493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086 -0.0594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0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31358" y="344261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225" y="2923086"/>
            <a:ext cx="9436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52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304" y="693477"/>
            <a:ext cx="894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4211" y="114984"/>
            <a:ext cx="460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8490" y="1511258"/>
            <a:ext cx="42016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trễ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Vè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43575" y="2619375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400675" y="3727492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476750" y="4905375"/>
            <a:ext cx="1724025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2865" t="12892" r="36368" b="25903"/>
          <a:stretch/>
        </p:blipFill>
        <p:spPr>
          <a:xfrm>
            <a:off x="7239000" y="1204913"/>
            <a:ext cx="1857375" cy="2419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60810" t="69036" r="14802"/>
          <a:stretch/>
        </p:blipFill>
        <p:spPr>
          <a:xfrm>
            <a:off x="8510587" y="4135699"/>
            <a:ext cx="2181225" cy="1223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69755" t="21807" r="3834" b="36265"/>
          <a:stretch/>
        </p:blipFill>
        <p:spPr>
          <a:xfrm>
            <a:off x="9601199" y="1790700"/>
            <a:ext cx="23622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61" y="207606"/>
            <a:ext cx="2167227" cy="122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4988" y="207606"/>
            <a:ext cx="936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096" t="24948" r="7916" b="2313"/>
          <a:stretch/>
        </p:blipFill>
        <p:spPr>
          <a:xfrm>
            <a:off x="1300481" y="1930400"/>
            <a:ext cx="10063462" cy="4257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02960" y="3464560"/>
            <a:ext cx="670560" cy="8737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6629" y="272831"/>
            <a:ext cx="1092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200150" y="20478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200150" y="36099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1200150" y="51720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33675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9239250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7115175" y="204787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7410450" y="359499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7305675" y="5142808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urved Connector 16"/>
          <p:cNvCxnSpPr>
            <a:stCxn id="8" idx="3"/>
            <a:endCxn id="13" idx="1"/>
          </p:cNvCxnSpPr>
          <p:nvPr/>
        </p:nvCxnSpPr>
        <p:spPr>
          <a:xfrm>
            <a:off x="4838700" y="2466975"/>
            <a:ext cx="2276475" cy="127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15" idx="1"/>
          </p:cNvCxnSpPr>
          <p:nvPr/>
        </p:nvCxnSpPr>
        <p:spPr>
          <a:xfrm>
            <a:off x="4838700" y="4046538"/>
            <a:ext cx="2466975" cy="151537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endCxn id="14" idx="1"/>
          </p:cNvCxnSpPr>
          <p:nvPr/>
        </p:nvCxnSpPr>
        <p:spPr>
          <a:xfrm flipV="1">
            <a:off x="4838700" y="4014095"/>
            <a:ext cx="2571750" cy="1594543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5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885" r="3101" b="29166"/>
          <a:stretch/>
        </p:blipFill>
        <p:spPr>
          <a:xfrm>
            <a:off x="757236" y="1857374"/>
            <a:ext cx="10941524" cy="2686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863" y="256996"/>
            <a:ext cx="10926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5354" y="4943474"/>
            <a:ext cx="5901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96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2041" y="2502372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5 + 6</a:t>
            </a:r>
          </a:p>
        </p:txBody>
      </p:sp>
    </p:spTree>
    <p:extLst>
      <p:ext uri="{BB962C8B-B14F-4D97-AF65-F5344CB8AC3E}">
        <p14:creationId xmlns:p14="http://schemas.microsoft.com/office/powerpoint/2010/main" val="19449783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44421" y="1167221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88109" y="3094536"/>
            <a:ext cx="7458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2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865" y="575449"/>
            <a:ext cx="1141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955" t="13368" r="1" b="41661"/>
          <a:stretch/>
        </p:blipFill>
        <p:spPr>
          <a:xfrm>
            <a:off x="6695940" y="1735673"/>
            <a:ext cx="5111666" cy="3362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29" t="13368" r="47220" b="41661"/>
          <a:stretch/>
        </p:blipFill>
        <p:spPr>
          <a:xfrm>
            <a:off x="647324" y="1849973"/>
            <a:ext cx="5058151" cy="336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8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685E1B-B524-45E0-936A-F31ADBF5C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67" y="260522"/>
            <a:ext cx="11557000" cy="40490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198FF0-AE31-44D6-8606-9D67555965A2}"/>
              </a:ext>
            </a:extLst>
          </p:cNvPr>
          <p:cNvSpPr/>
          <p:nvPr/>
        </p:nvSpPr>
        <p:spPr>
          <a:xfrm>
            <a:off x="478097" y="4089399"/>
            <a:ext cx="5617903" cy="1303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FF0000"/>
                </a:solidFill>
                <a:latin typeface="HP-211" panose="020B0803050302020204" pitchFamily="34" charset="0"/>
              </a:rPr>
              <a:t>Hai bạn nhỏ đang bẻ cành, hái hoa.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E9533A-688E-4261-B18D-068E91BFDE33}"/>
              </a:ext>
            </a:extLst>
          </p:cNvPr>
          <p:cNvSpPr/>
          <p:nvPr/>
        </p:nvSpPr>
        <p:spPr>
          <a:xfrm>
            <a:off x="5657750" y="4309533"/>
            <a:ext cx="6354503" cy="72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HP-211" panose="020B0803050302020204" pitchFamily="34" charset="0"/>
              </a:rPr>
              <a:t>Hai bạn đang trồng cây.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258B0F-DFBB-445F-9329-32AF9CA43DF1}"/>
              </a:ext>
            </a:extLst>
          </p:cNvPr>
          <p:cNvSpPr/>
          <p:nvPr/>
        </p:nvSpPr>
        <p:spPr>
          <a:xfrm>
            <a:off x="376767" y="5181400"/>
            <a:ext cx="5863166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  <a:latin typeface="HP-211" panose="020B0803050302020204" pitchFamily="34" charset="0"/>
              </a:rPr>
              <a:t>Đây là hành động không nên làm vì nó làm môi trường xấu đi.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59F0CB-7DFC-4A92-BFBC-C30ED19135F4}"/>
              </a:ext>
            </a:extLst>
          </p:cNvPr>
          <p:cNvSpPr/>
          <p:nvPr/>
        </p:nvSpPr>
        <p:spPr>
          <a:xfrm>
            <a:off x="6149087" y="5254267"/>
            <a:ext cx="5863166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  <a:latin typeface="HP-211" panose="020B0803050302020204" pitchFamily="34" charset="0"/>
              </a:rPr>
              <a:t>Đây là hành động nên làm vì nó giúp bảo vệ môi trường.</a:t>
            </a:r>
          </a:p>
        </p:txBody>
      </p:sp>
    </p:spTree>
    <p:extLst>
      <p:ext uri="{BB962C8B-B14F-4D97-AF65-F5344CB8AC3E}">
        <p14:creationId xmlns:p14="http://schemas.microsoft.com/office/powerpoint/2010/main" val="360815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6490" y="556399"/>
            <a:ext cx="107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965" y="2147074"/>
            <a:ext cx="11138360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406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>
            <a:extLst>
              <a:ext uri="{FF2B5EF4-FFF2-40B4-BE49-F238E27FC236}">
                <a16:creationId xmlns:a16="http://schemas.microsoft.com/office/drawing/2014/main" id="{E9B81912-ACEB-4C29-9A0D-A56FF4A15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282BA5-DE49-49C8-8090-2FB39275645D}"/>
              </a:ext>
            </a:extLst>
          </p:cNvPr>
          <p:cNvSpPr txBox="1"/>
          <p:nvPr/>
        </p:nvSpPr>
        <p:spPr>
          <a:xfrm>
            <a:off x="0" y="0"/>
            <a:ext cx="12192000" cy="646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ts val="7200"/>
              </a:lnSpc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+mn-cs"/>
              </a:rPr>
              <a:t>Sau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+mn-cs"/>
              </a:rPr>
              <a:t>Tết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+mn-cs"/>
              </a:rPr>
              <a:t>, tr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ường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em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có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tổ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chức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một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buổi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trồng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cây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xanh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. Các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bạn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học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sinh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đều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tập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trung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ở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vườn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trường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để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trồng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cây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non. Các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anh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chị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lớp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lớn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thì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đào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đất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để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trồng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cây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. Em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thì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xách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nước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tưới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cây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. Sau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khi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trồng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xong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vườn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đã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có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nhiều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cây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hơn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. Em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rất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vui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vì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đã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làm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cho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vườn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trường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đẹp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HP001" panose="020B0603050302020204" pitchFamily="34" charset="0"/>
              </a:rPr>
              <a:t>hơn</a:t>
            </a:r>
            <a:r>
              <a:rPr lang="en-US" sz="4000" b="1" dirty="0">
                <a:solidFill>
                  <a:srgbClr val="CC00CC"/>
                </a:solidFill>
                <a:latin typeface="HP001" panose="020B0603050302020204" pitchFamily="34" charset="0"/>
              </a:rPr>
              <a:t>.</a:t>
            </a:r>
          </a:p>
          <a:p>
            <a:pPr lvl="0" algn="just">
              <a:lnSpc>
                <a:spcPts val="7200"/>
              </a:lnSpc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HP001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0161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>
            <a:extLst>
              <a:ext uri="{FF2B5EF4-FFF2-40B4-BE49-F238E27FC236}">
                <a16:creationId xmlns:a16="http://schemas.microsoft.com/office/drawing/2014/main" id="{E9B81912-ACEB-4C29-9A0D-A56FF4A15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282BA5-DE49-49C8-8090-2FB39275645D}"/>
              </a:ext>
            </a:extLst>
          </p:cNvPr>
          <p:cNvSpPr txBox="1"/>
          <p:nvPr/>
        </p:nvSpPr>
        <p:spPr>
          <a:xfrm>
            <a:off x="0" y="152400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ts val="7200"/>
              </a:lnSpc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HP001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Em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Em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2179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949614" y="887672"/>
            <a:ext cx="8287039" cy="4479743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</a:p>
        </p:txBody>
      </p:sp>
    </p:spTree>
    <p:extLst>
      <p:ext uri="{BB962C8B-B14F-4D97-AF65-F5344CB8AC3E}">
        <p14:creationId xmlns:p14="http://schemas.microsoft.com/office/powerpoint/2010/main" val="51958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95" y="67564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76028" y="2696806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2" name="Rectangle 1"/>
          <p:cNvSpPr/>
          <p:nvPr/>
        </p:nvSpPr>
        <p:spPr>
          <a:xfrm>
            <a:off x="812800" y="5141575"/>
            <a:ext cx="10688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383838"/>
                </a:solidFill>
                <a:effectLst/>
                <a:latin typeface="+mj-lt"/>
              </a:rPr>
              <a:t>Hầu hết các loài bọ cánh cam được coi là có lợi vì chúng ăn các loại rệp và côn trùng gây hại cho mùa màng.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92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69" t="20443" r="1982" b="1859"/>
          <a:stretch/>
        </p:blipFill>
        <p:spPr>
          <a:xfrm>
            <a:off x="996490" y="1781175"/>
            <a:ext cx="9379109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6490" y="556399"/>
            <a:ext cx="107478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2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4110" y="2327255"/>
            <a:ext cx="528542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8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8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964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8431" y="193963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8431" y="317709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8431" y="441455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1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6073" y="2791798"/>
            <a:ext cx="10307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Hằng ngày,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 đều bỏ vào chiếc lọ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một chút nước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những ngọn cỏ xanh non.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1039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1449" y="1390650"/>
            <a:ext cx="2219325" cy="2095500"/>
          </a:xfrm>
          <a:prstGeom prst="ellipse">
            <a:avLst/>
          </a:prstGeom>
          <a:solidFill>
            <a:srgbClr val="F13FBA"/>
          </a:solidFill>
          <a:ln>
            <a:solidFill>
              <a:srgbClr val="F13FBA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33737" y="563704"/>
            <a:ext cx="8791575" cy="584489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06445" y="1156272"/>
            <a:ext cx="4323080" cy="2206338"/>
            <a:chOff x="3638550" y="1181100"/>
            <a:chExt cx="2506184" cy="1724025"/>
          </a:xfrm>
        </p:grpSpPr>
        <p:sp>
          <p:nvSpPr>
            <p:cNvPr id="5" name="Hexagon 4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tễnh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7665878" y="1743076"/>
            <a:ext cx="4323080" cy="2206338"/>
            <a:chOff x="3638550" y="1181100"/>
            <a:chExt cx="2506184" cy="1724025"/>
          </a:xfrm>
        </p:grpSpPr>
        <p:sp>
          <p:nvSpPr>
            <p:cNvPr id="9" name="Hexagon 8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333350" y="3781998"/>
            <a:ext cx="4323080" cy="2206338"/>
            <a:chOff x="3638550" y="1181100"/>
            <a:chExt cx="2506184" cy="1724025"/>
          </a:xfrm>
        </p:grpSpPr>
        <p:sp>
          <p:nvSpPr>
            <p:cNvPr id="12" name="Hexagon 11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chậm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vác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33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2023</Words>
  <Application>Microsoft Office PowerPoint</Application>
  <PresentationFormat>Widescreen</PresentationFormat>
  <Paragraphs>171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Calibri</vt:lpstr>
      <vt:lpstr>Calibri Light</vt:lpstr>
      <vt:lpstr>Courier New</vt:lpstr>
      <vt:lpstr>DFPOP1-W9</vt:lpstr>
      <vt:lpstr>HP001</vt:lpstr>
      <vt:lpstr>HP001 4 hàng</vt:lpstr>
      <vt:lpstr>HP-211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MAIHUNG</cp:lastModifiedBy>
  <cp:revision>50</cp:revision>
  <dcterms:created xsi:type="dcterms:W3CDTF">2021-07-13T00:48:11Z</dcterms:created>
  <dcterms:modified xsi:type="dcterms:W3CDTF">2025-04-18T00:20:04Z</dcterms:modified>
</cp:coreProperties>
</file>