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007577123" r:id="rId2"/>
    <p:sldId id="258" r:id="rId3"/>
    <p:sldId id="259" r:id="rId4"/>
    <p:sldId id="2007577101" r:id="rId5"/>
    <p:sldId id="2007577102" r:id="rId6"/>
    <p:sldId id="2007577103" r:id="rId7"/>
    <p:sldId id="2007577104" r:id="rId8"/>
    <p:sldId id="2007577105" r:id="rId9"/>
    <p:sldId id="20075771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210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41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EF218D41-CACC-45EA-9B9C-2C45D39FBC7D}"/>
              </a:ext>
            </a:extLst>
          </p:cNvPr>
          <p:cNvSpPr/>
          <p:nvPr userDrawn="1"/>
        </p:nvSpPr>
        <p:spPr>
          <a:xfrm>
            <a:off x="395785" y="1201003"/>
            <a:ext cx="10508776" cy="5008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4">
            <a:extLst>
              <a:ext uri="{FF2B5EF4-FFF2-40B4-BE49-F238E27FC236}">
                <a16:creationId xmlns:a16="http://schemas.microsoft.com/office/drawing/2014/main" id="{02083DA8-612E-41DA-A4D1-2ACB2678C6D8}"/>
              </a:ext>
            </a:extLst>
          </p:cNvPr>
          <p:cNvGrpSpPr/>
          <p:nvPr userDrawn="1"/>
        </p:nvGrpSpPr>
        <p:grpSpPr>
          <a:xfrm>
            <a:off x="-418200" y="1324483"/>
            <a:ext cx="1627969" cy="3772305"/>
            <a:chOff x="2822570" y="743589"/>
            <a:chExt cx="1294598" cy="2999823"/>
          </a:xfrm>
        </p:grpSpPr>
        <p:pic>
          <p:nvPicPr>
            <p:cNvPr id="9" name="图片 17">
              <a:extLst>
                <a:ext uri="{FF2B5EF4-FFF2-40B4-BE49-F238E27FC236}">
                  <a16:creationId xmlns:a16="http://schemas.microsoft.com/office/drawing/2014/main" id="{189FBF95-47D8-446F-BB0A-1652EB7C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172519" y="3110245"/>
              <a:ext cx="633167" cy="633167"/>
            </a:xfrm>
            <a:prstGeom prst="rect">
              <a:avLst/>
            </a:prstGeom>
          </p:spPr>
        </p:pic>
        <p:pic>
          <p:nvPicPr>
            <p:cNvPr id="10" name="图形 21">
              <a:extLst>
                <a:ext uri="{FF2B5EF4-FFF2-40B4-BE49-F238E27FC236}">
                  <a16:creationId xmlns:a16="http://schemas.microsoft.com/office/drawing/2014/main" id="{8D592D9E-78DF-4E6B-B377-C92906ECC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931827">
              <a:off x="2374753" y="1191406"/>
              <a:ext cx="2190232" cy="1294598"/>
            </a:xfrm>
            <a:prstGeom prst="rect">
              <a:avLst/>
            </a:prstGeom>
          </p:spPr>
        </p:pic>
      </p:grpSp>
      <p:pic>
        <p:nvPicPr>
          <p:cNvPr id="11" name="图片 20">
            <a:extLst>
              <a:ext uri="{FF2B5EF4-FFF2-40B4-BE49-F238E27FC236}">
                <a16:creationId xmlns:a16="http://schemas.microsoft.com/office/drawing/2014/main" id="{46A1C692-1A89-4E71-82D9-E6FC90E3EB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70" y="-150126"/>
            <a:ext cx="2257728" cy="3457550"/>
          </a:xfrm>
          <a:prstGeom prst="rect">
            <a:avLst/>
          </a:prstGeom>
        </p:spPr>
      </p:pic>
      <p:sp>
        <p:nvSpPr>
          <p:cNvPr id="13" name="矩形 15">
            <a:extLst>
              <a:ext uri="{FF2B5EF4-FFF2-40B4-BE49-F238E27FC236}">
                <a16:creationId xmlns:a16="http://schemas.microsoft.com/office/drawing/2014/main" id="{4109CCAE-A277-41A5-B571-A07038641370}"/>
              </a:ext>
            </a:extLst>
          </p:cNvPr>
          <p:cNvSpPr/>
          <p:nvPr/>
        </p:nvSpPr>
        <p:spPr>
          <a:xfrm>
            <a:off x="1993312" y="224266"/>
            <a:ext cx="7200913" cy="805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F0C5347E-219D-4058-A14F-DA8D5D965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1" y="-30992"/>
            <a:ext cx="11848906" cy="6888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4">
            <a:extLst>
              <a:ext uri="{FF2B5EF4-FFF2-40B4-BE49-F238E27FC236}">
                <a16:creationId xmlns:a16="http://schemas.microsoft.com/office/drawing/2014/main" id="{7A94D1F6-8705-4172-8272-342EA32602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1" y="0"/>
            <a:ext cx="1302586" cy="1207834"/>
          </a:xfrm>
          <a:prstGeom prst="rect">
            <a:avLst/>
          </a:prstGeom>
        </p:spPr>
      </p:pic>
      <p:pic>
        <p:nvPicPr>
          <p:cNvPr id="4" name="图片 35">
            <a:extLst>
              <a:ext uri="{FF2B5EF4-FFF2-40B4-BE49-F238E27FC236}">
                <a16:creationId xmlns:a16="http://schemas.microsoft.com/office/drawing/2014/main" id="{90B4873B-BBB4-4E65-8321-DEBC9EDB25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00" y="1011299"/>
            <a:ext cx="5374251" cy="10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2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24" r:id="rId12"/>
    <p:sldLayoutId id="2147483725" r:id="rId13"/>
    <p:sldLayoutId id="2147483732" r:id="rId14"/>
    <p:sldLayoutId id="2147483733" r:id="rId15"/>
    <p:sldLayoutId id="2147483734" r:id="rId16"/>
    <p:sldLayoutId id="2147483735" r:id="rId17"/>
    <p:sldLayoutId id="2147483656" r:id="rId18"/>
    <p:sldLayoutId id="2147483699" r:id="rId19"/>
    <p:sldLayoutId id="2147483712" r:id="rId20"/>
    <p:sldLayoutId id="214748371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138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53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0949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634680" y="2606555"/>
            <a:ext cx="191508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Bài</a:t>
            </a:r>
            <a:r>
              <a:rPr lang="en-US" sz="5400" dirty="0">
                <a:solidFill>
                  <a:srgbClr val="FF0000"/>
                </a:solidFill>
              </a:rPr>
              <a:t>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686229" y="2722008"/>
            <a:ext cx="8710446" cy="807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độc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đáo</a:t>
            </a:r>
            <a:endParaRPr lang="en-US" sz="48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4050187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515118" y="1817906"/>
            <a:ext cx="5218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</a:rPr>
              <a:t>3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29761-914E-47E6-A55A-79CECE40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56" y="304800"/>
            <a:ext cx="2427111" cy="186266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CC034-5F78-4DDF-A234-596AFEFF9586}"/>
              </a:ext>
            </a:extLst>
          </p:cNvPr>
          <p:cNvSpPr txBox="1"/>
          <p:nvPr/>
        </p:nvSpPr>
        <p:spPr>
          <a:xfrm>
            <a:off x="4467450" y="304800"/>
            <a:ext cx="569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CHỮ HOA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55AFC-D6D9-4AAB-9D92-81478928397B}"/>
              </a:ext>
            </a:extLst>
          </p:cNvPr>
          <p:cNvSpPr txBox="1"/>
          <p:nvPr/>
        </p:nvSpPr>
        <p:spPr>
          <a:xfrm>
            <a:off x="3562716" y="1062700"/>
            <a:ext cx="5365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2363166" y="2421383"/>
            <a:ext cx="3882464" cy="4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F603B-7028-4DD7-BA55-977B52F36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94" t="24299" r="13067" b="22719"/>
          <a:stretch/>
        </p:blipFill>
        <p:spPr>
          <a:xfrm>
            <a:off x="7314322" y="2421384"/>
            <a:ext cx="3957648" cy="40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860678" y="287359"/>
            <a:ext cx="11117178" cy="576312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-93717" y="2141621"/>
            <a:ext cx="2835382" cy="4972050"/>
          </a:xfrm>
          <a:prstGeom prst="rect">
            <a:avLst/>
          </a:prstGeom>
        </p:spPr>
      </p:pic>
      <p:pic>
        <p:nvPicPr>
          <p:cNvPr id="5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B1F16468-F51E-4602-B162-75FEBB7C4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7448858" y="1283699"/>
            <a:ext cx="3882464" cy="4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600283D-545D-4576-96A9-3A06294E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340" y="3747303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b) 3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DD90737-AD51-44E3-9D85-D54819E3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304" y="1605765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ý </a:t>
            </a: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đúng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nhất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51FCACCA-06B5-4223-8563-FD1E8189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53" y="2410628"/>
            <a:ext cx="5181600" cy="32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gồm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nét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7D28B1CB-6F23-4C46-A5BE-34D6E6DE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40" y="2955139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2434C1F2-9F19-4C55-AA57-729855E3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65" y="3015465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a) 2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0EDA5827-351C-4276-A019-FFDD90502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79" y="4323565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 4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5" grpId="0"/>
      <p:bldP spid="16" grpId="0" animBg="1"/>
      <p:bldP spid="17" grpId="0" build="allAtOnce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3008960" y="0"/>
            <a:ext cx="6796887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9805848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266270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A7E0A-DE31-409D-9297-5C980AB69AC5}"/>
              </a:ext>
            </a:extLst>
          </p:cNvPr>
          <p:cNvSpPr txBox="1"/>
          <p:nvPr/>
        </p:nvSpPr>
        <p:spPr>
          <a:xfrm>
            <a:off x="3525713" y="-183982"/>
            <a:ext cx="600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A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nhỏ)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6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47A557D-5516-4787-92AA-198FCD1CEA1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4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9568" y="982133"/>
            <a:ext cx="9138366" cy="514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70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7" y="290163"/>
            <a:ext cx="11261908" cy="1283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00" y="2425176"/>
            <a:ext cx="8563953" cy="2786913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92967" y="2593091"/>
            <a:ext cx="2337055" cy="2899878"/>
            <a:chOff x="1468" y="1728"/>
            <a:chExt cx="843" cy="1046"/>
          </a:xfrm>
          <a:solidFill>
            <a:srgbClr val="A77FC6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2154" y="1889"/>
              <a:ext cx="157" cy="169"/>
            </a:xfrm>
            <a:custGeom>
              <a:avLst/>
              <a:gdLst>
                <a:gd name="T0" fmla="*/ 38 w 39"/>
                <a:gd name="T1" fmla="*/ 3 h 42"/>
                <a:gd name="T2" fmla="*/ 39 w 39"/>
                <a:gd name="T3" fmla="*/ 9 h 42"/>
                <a:gd name="T4" fmla="*/ 31 w 39"/>
                <a:gd name="T5" fmla="*/ 31 h 42"/>
                <a:gd name="T6" fmla="*/ 23 w 39"/>
                <a:gd name="T7" fmla="*/ 42 h 42"/>
                <a:gd name="T8" fmla="*/ 21 w 39"/>
                <a:gd name="T9" fmla="*/ 39 h 42"/>
                <a:gd name="T10" fmla="*/ 22 w 39"/>
                <a:gd name="T11" fmla="*/ 37 h 42"/>
                <a:gd name="T12" fmla="*/ 27 w 39"/>
                <a:gd name="T13" fmla="*/ 29 h 42"/>
                <a:gd name="T14" fmla="*/ 36 w 39"/>
                <a:gd name="T15" fmla="*/ 10 h 42"/>
                <a:gd name="T16" fmla="*/ 36 w 39"/>
                <a:gd name="T17" fmla="*/ 9 h 42"/>
                <a:gd name="T18" fmla="*/ 35 w 39"/>
                <a:gd name="T19" fmla="*/ 5 h 42"/>
                <a:gd name="T20" fmla="*/ 30 w 39"/>
                <a:gd name="T21" fmla="*/ 3 h 42"/>
                <a:gd name="T22" fmla="*/ 30 w 39"/>
                <a:gd name="T23" fmla="*/ 3 h 42"/>
                <a:gd name="T24" fmla="*/ 12 w 39"/>
                <a:gd name="T25" fmla="*/ 10 h 42"/>
                <a:gd name="T26" fmla="*/ 4 w 39"/>
                <a:gd name="T27" fmla="*/ 15 h 42"/>
                <a:gd name="T28" fmla="*/ 3 w 39"/>
                <a:gd name="T29" fmla="*/ 16 h 42"/>
                <a:gd name="T30" fmla="*/ 0 w 39"/>
                <a:gd name="T31" fmla="*/ 14 h 42"/>
                <a:gd name="T32" fmla="*/ 10 w 39"/>
                <a:gd name="T33" fmla="*/ 7 h 42"/>
                <a:gd name="T34" fmla="*/ 30 w 39"/>
                <a:gd name="T35" fmla="*/ 0 h 42"/>
                <a:gd name="T36" fmla="*/ 30 w 39"/>
                <a:gd name="T37" fmla="*/ 0 h 42"/>
                <a:gd name="T38" fmla="*/ 38 w 39"/>
                <a:gd name="T3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38" y="3"/>
                  </a:moveTo>
                  <a:cubicBezTo>
                    <a:pt x="39" y="5"/>
                    <a:pt x="39" y="7"/>
                    <a:pt x="39" y="9"/>
                  </a:cubicBezTo>
                  <a:cubicBezTo>
                    <a:pt x="39" y="16"/>
                    <a:pt x="35" y="25"/>
                    <a:pt x="31" y="31"/>
                  </a:cubicBezTo>
                  <a:cubicBezTo>
                    <a:pt x="27" y="36"/>
                    <a:pt x="24" y="40"/>
                    <a:pt x="23" y="42"/>
                  </a:cubicBezTo>
                  <a:cubicBezTo>
                    <a:pt x="22" y="41"/>
                    <a:pt x="21" y="40"/>
                    <a:pt x="21" y="39"/>
                  </a:cubicBezTo>
                  <a:cubicBezTo>
                    <a:pt x="21" y="38"/>
                    <a:pt x="21" y="38"/>
                    <a:pt x="22" y="37"/>
                  </a:cubicBezTo>
                  <a:cubicBezTo>
                    <a:pt x="23" y="35"/>
                    <a:pt x="25" y="32"/>
                    <a:pt x="27" y="29"/>
                  </a:cubicBezTo>
                  <a:cubicBezTo>
                    <a:pt x="32" y="23"/>
                    <a:pt x="36" y="15"/>
                    <a:pt x="36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8"/>
                    <a:pt x="35" y="6"/>
                    <a:pt x="35" y="5"/>
                  </a:cubicBezTo>
                  <a:cubicBezTo>
                    <a:pt x="34" y="4"/>
                    <a:pt x="32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18" y="7"/>
                    <a:pt x="12" y="10"/>
                  </a:cubicBezTo>
                  <a:cubicBezTo>
                    <a:pt x="9" y="12"/>
                    <a:pt x="6" y="14"/>
                    <a:pt x="4" y="15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2" y="15"/>
                    <a:pt x="1" y="14"/>
                    <a:pt x="0" y="14"/>
                  </a:cubicBezTo>
                  <a:cubicBezTo>
                    <a:pt x="2" y="12"/>
                    <a:pt x="5" y="10"/>
                    <a:pt x="10" y="7"/>
                  </a:cubicBezTo>
                  <a:cubicBezTo>
                    <a:pt x="16" y="3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081" y="2058"/>
              <a:ext cx="214" cy="382"/>
            </a:xfrm>
            <a:custGeom>
              <a:avLst/>
              <a:gdLst>
                <a:gd name="T0" fmla="*/ 53 w 53"/>
                <a:gd name="T1" fmla="*/ 41 h 95"/>
                <a:gd name="T2" fmla="*/ 53 w 53"/>
                <a:gd name="T3" fmla="*/ 41 h 95"/>
                <a:gd name="T4" fmla="*/ 3 w 53"/>
                <a:gd name="T5" fmla="*/ 95 h 95"/>
                <a:gd name="T6" fmla="*/ 2 w 53"/>
                <a:gd name="T7" fmla="*/ 93 h 95"/>
                <a:gd name="T8" fmla="*/ 1 w 53"/>
                <a:gd name="T9" fmla="*/ 92 h 95"/>
                <a:gd name="T10" fmla="*/ 0 w 53"/>
                <a:gd name="T11" fmla="*/ 92 h 95"/>
                <a:gd name="T12" fmla="*/ 0 w 53"/>
                <a:gd name="T13" fmla="*/ 92 h 95"/>
                <a:gd name="T14" fmla="*/ 33 w 53"/>
                <a:gd name="T15" fmla="*/ 77 h 95"/>
                <a:gd name="T16" fmla="*/ 49 w 53"/>
                <a:gd name="T17" fmla="*/ 41 h 95"/>
                <a:gd name="T18" fmla="*/ 45 w 53"/>
                <a:gd name="T19" fmla="*/ 16 h 95"/>
                <a:gd name="T20" fmla="*/ 37 w 53"/>
                <a:gd name="T21" fmla="*/ 1 h 95"/>
                <a:gd name="T22" fmla="*/ 37 w 53"/>
                <a:gd name="T23" fmla="*/ 1 h 95"/>
                <a:gd name="T24" fmla="*/ 39 w 53"/>
                <a:gd name="T25" fmla="*/ 2 h 95"/>
                <a:gd name="T26" fmla="*/ 40 w 53"/>
                <a:gd name="T27" fmla="*/ 1 h 95"/>
                <a:gd name="T28" fmla="*/ 41 w 53"/>
                <a:gd name="T29" fmla="*/ 0 h 95"/>
                <a:gd name="T30" fmla="*/ 48 w 53"/>
                <a:gd name="T31" fmla="*/ 15 h 95"/>
                <a:gd name="T32" fmla="*/ 53 w 53"/>
                <a:gd name="T3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5"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65"/>
                    <a:pt x="39" y="86"/>
                    <a:pt x="3" y="95"/>
                  </a:cubicBezTo>
                  <a:cubicBezTo>
                    <a:pt x="3" y="94"/>
                    <a:pt x="2" y="93"/>
                    <a:pt x="2" y="93"/>
                  </a:cubicBezTo>
                  <a:cubicBezTo>
                    <a:pt x="2" y="92"/>
                    <a:pt x="1" y="92"/>
                    <a:pt x="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" y="88"/>
                    <a:pt x="25" y="83"/>
                    <a:pt x="33" y="77"/>
                  </a:cubicBezTo>
                  <a:cubicBezTo>
                    <a:pt x="45" y="67"/>
                    <a:pt x="49" y="55"/>
                    <a:pt x="49" y="41"/>
                  </a:cubicBezTo>
                  <a:cubicBezTo>
                    <a:pt x="49" y="33"/>
                    <a:pt x="48" y="25"/>
                    <a:pt x="45" y="16"/>
                  </a:cubicBezTo>
                  <a:cubicBezTo>
                    <a:pt x="43" y="11"/>
                    <a:pt x="40" y="6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2"/>
                    <a:pt x="39" y="2"/>
                  </a:cubicBezTo>
                  <a:cubicBezTo>
                    <a:pt x="39" y="2"/>
                    <a:pt x="40" y="1"/>
                    <a:pt x="40" y="1"/>
                  </a:cubicBezTo>
                  <a:cubicBezTo>
                    <a:pt x="40" y="1"/>
                    <a:pt x="40" y="1"/>
                    <a:pt x="41" y="0"/>
                  </a:cubicBezTo>
                  <a:cubicBezTo>
                    <a:pt x="44" y="5"/>
                    <a:pt x="46" y="10"/>
                    <a:pt x="48" y="15"/>
                  </a:cubicBezTo>
                  <a:cubicBezTo>
                    <a:pt x="51" y="24"/>
                    <a:pt x="53" y="33"/>
                    <a:pt x="5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057" y="2179"/>
              <a:ext cx="210" cy="24"/>
            </a:xfrm>
            <a:custGeom>
              <a:avLst/>
              <a:gdLst>
                <a:gd name="T0" fmla="*/ 52 w 52"/>
                <a:gd name="T1" fmla="*/ 4 h 6"/>
                <a:gd name="T2" fmla="*/ 52 w 52"/>
                <a:gd name="T3" fmla="*/ 5 h 6"/>
                <a:gd name="T4" fmla="*/ 50 w 52"/>
                <a:gd name="T5" fmla="*/ 6 h 6"/>
                <a:gd name="T6" fmla="*/ 50 w 52"/>
                <a:gd name="T7" fmla="*/ 6 h 6"/>
                <a:gd name="T8" fmla="*/ 29 w 52"/>
                <a:gd name="T9" fmla="*/ 4 h 6"/>
                <a:gd name="T10" fmla="*/ 28 w 52"/>
                <a:gd name="T11" fmla="*/ 4 h 6"/>
                <a:gd name="T12" fmla="*/ 2 w 52"/>
                <a:gd name="T13" fmla="*/ 6 h 6"/>
                <a:gd name="T14" fmla="*/ 2 w 52"/>
                <a:gd name="T15" fmla="*/ 6 h 6"/>
                <a:gd name="T16" fmla="*/ 0 w 52"/>
                <a:gd name="T17" fmla="*/ 5 h 6"/>
                <a:gd name="T18" fmla="*/ 0 w 52"/>
                <a:gd name="T19" fmla="*/ 4 h 6"/>
                <a:gd name="T20" fmla="*/ 1 w 52"/>
                <a:gd name="T21" fmla="*/ 2 h 6"/>
                <a:gd name="T22" fmla="*/ 10 w 52"/>
                <a:gd name="T23" fmla="*/ 1 h 6"/>
                <a:gd name="T24" fmla="*/ 29 w 52"/>
                <a:gd name="T25" fmla="*/ 0 h 6"/>
                <a:gd name="T26" fmla="*/ 51 w 52"/>
                <a:gd name="T27" fmla="*/ 2 h 6"/>
                <a:gd name="T28" fmla="*/ 52 w 52"/>
                <a:gd name="T2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">
                  <a:moveTo>
                    <a:pt x="52" y="4"/>
                  </a:moveTo>
                  <a:cubicBezTo>
                    <a:pt x="52" y="4"/>
                    <a:pt x="52" y="5"/>
                    <a:pt x="52" y="5"/>
                  </a:cubicBezTo>
                  <a:cubicBezTo>
                    <a:pt x="52" y="6"/>
                    <a:pt x="51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3" y="5"/>
                    <a:pt x="36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14" y="4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5" y="2"/>
                    <a:pt x="10" y="1"/>
                  </a:cubicBezTo>
                  <a:cubicBezTo>
                    <a:pt x="15" y="1"/>
                    <a:pt x="21" y="0"/>
                    <a:pt x="29" y="0"/>
                  </a:cubicBezTo>
                  <a:cubicBezTo>
                    <a:pt x="36" y="0"/>
                    <a:pt x="44" y="1"/>
                    <a:pt x="51" y="2"/>
                  </a:cubicBezTo>
                  <a:cubicBezTo>
                    <a:pt x="51" y="3"/>
                    <a:pt x="52" y="3"/>
                    <a:pt x="5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69" y="2223"/>
              <a:ext cx="185" cy="20"/>
            </a:xfrm>
            <a:custGeom>
              <a:avLst/>
              <a:gdLst>
                <a:gd name="T0" fmla="*/ 46 w 46"/>
                <a:gd name="T1" fmla="*/ 3 h 5"/>
                <a:gd name="T2" fmla="*/ 46 w 46"/>
                <a:gd name="T3" fmla="*/ 3 h 5"/>
                <a:gd name="T4" fmla="*/ 44 w 46"/>
                <a:gd name="T5" fmla="*/ 5 h 5"/>
                <a:gd name="T6" fmla="*/ 44 w 46"/>
                <a:gd name="T7" fmla="*/ 5 h 5"/>
                <a:gd name="T8" fmla="*/ 2 w 46"/>
                <a:gd name="T9" fmla="*/ 4 h 5"/>
                <a:gd name="T10" fmla="*/ 0 w 46"/>
                <a:gd name="T11" fmla="*/ 2 h 5"/>
                <a:gd name="T12" fmla="*/ 2 w 46"/>
                <a:gd name="T13" fmla="*/ 0 h 5"/>
                <a:gd name="T14" fmla="*/ 32 w 46"/>
                <a:gd name="T15" fmla="*/ 0 h 5"/>
                <a:gd name="T16" fmla="*/ 45 w 46"/>
                <a:gd name="T17" fmla="*/ 1 h 5"/>
                <a:gd name="T18" fmla="*/ 46 w 4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"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25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24" y="0"/>
                    <a:pt x="32" y="0"/>
                  </a:cubicBezTo>
                  <a:cubicBezTo>
                    <a:pt x="40" y="1"/>
                    <a:pt x="45" y="1"/>
                    <a:pt x="45" y="1"/>
                  </a:cubicBezTo>
                  <a:cubicBezTo>
                    <a:pt x="46" y="1"/>
                    <a:pt x="46" y="2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30" y="2046"/>
              <a:ext cx="16" cy="20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3 h 5"/>
                <a:gd name="T4" fmla="*/ 3 w 4"/>
                <a:gd name="T5" fmla="*/ 4 h 5"/>
                <a:gd name="T6" fmla="*/ 2 w 4"/>
                <a:gd name="T7" fmla="*/ 5 h 5"/>
                <a:gd name="T8" fmla="*/ 0 w 4"/>
                <a:gd name="T9" fmla="*/ 4 h 5"/>
                <a:gd name="T10" fmla="*/ 0 w 4"/>
                <a:gd name="T11" fmla="*/ 4 h 5"/>
                <a:gd name="T12" fmla="*/ 0 w 4"/>
                <a:gd name="T13" fmla="*/ 3 h 5"/>
                <a:gd name="T14" fmla="*/ 0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150" y="1953"/>
              <a:ext cx="88" cy="105"/>
            </a:xfrm>
            <a:custGeom>
              <a:avLst/>
              <a:gdLst>
                <a:gd name="T0" fmla="*/ 22 w 22"/>
                <a:gd name="T1" fmla="*/ 23 h 26"/>
                <a:gd name="T2" fmla="*/ 20 w 22"/>
                <a:gd name="T3" fmla="*/ 25 h 26"/>
                <a:gd name="T4" fmla="*/ 20 w 22"/>
                <a:gd name="T5" fmla="*/ 26 h 26"/>
                <a:gd name="T6" fmla="*/ 0 w 22"/>
                <a:gd name="T7" fmla="*/ 2 h 26"/>
                <a:gd name="T8" fmla="*/ 1 w 22"/>
                <a:gd name="T9" fmla="*/ 2 h 26"/>
                <a:gd name="T10" fmla="*/ 2 w 22"/>
                <a:gd name="T11" fmla="*/ 2 h 26"/>
                <a:gd name="T12" fmla="*/ 4 w 22"/>
                <a:gd name="T13" fmla="*/ 0 h 26"/>
                <a:gd name="T14" fmla="*/ 22 w 22"/>
                <a:gd name="T1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6">
                  <a:moveTo>
                    <a:pt x="22" y="23"/>
                  </a:moveTo>
                  <a:cubicBezTo>
                    <a:pt x="21" y="24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14" y="17"/>
                    <a:pt x="8" y="9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1" y="7"/>
                    <a:pt x="17" y="15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069" y="2247"/>
              <a:ext cx="153" cy="64"/>
            </a:xfrm>
            <a:custGeom>
              <a:avLst/>
              <a:gdLst>
                <a:gd name="T0" fmla="*/ 37 w 38"/>
                <a:gd name="T1" fmla="*/ 13 h 16"/>
                <a:gd name="T2" fmla="*/ 38 w 38"/>
                <a:gd name="T3" fmla="*/ 15 h 16"/>
                <a:gd name="T4" fmla="*/ 36 w 38"/>
                <a:gd name="T5" fmla="*/ 16 h 16"/>
                <a:gd name="T6" fmla="*/ 35 w 38"/>
                <a:gd name="T7" fmla="*/ 16 h 16"/>
                <a:gd name="T8" fmla="*/ 25 w 38"/>
                <a:gd name="T9" fmla="*/ 10 h 16"/>
                <a:gd name="T10" fmla="*/ 5 w 38"/>
                <a:gd name="T11" fmla="*/ 4 h 16"/>
                <a:gd name="T12" fmla="*/ 4 w 38"/>
                <a:gd name="T13" fmla="*/ 4 h 16"/>
                <a:gd name="T14" fmla="*/ 2 w 38"/>
                <a:gd name="T15" fmla="*/ 4 h 16"/>
                <a:gd name="T16" fmla="*/ 2 w 38"/>
                <a:gd name="T17" fmla="*/ 4 h 16"/>
                <a:gd name="T18" fmla="*/ 0 w 38"/>
                <a:gd name="T19" fmla="*/ 3 h 16"/>
                <a:gd name="T20" fmla="*/ 0 w 38"/>
                <a:gd name="T21" fmla="*/ 2 h 16"/>
                <a:gd name="T22" fmla="*/ 1 w 38"/>
                <a:gd name="T23" fmla="*/ 1 h 16"/>
                <a:gd name="T24" fmla="*/ 4 w 38"/>
                <a:gd name="T25" fmla="*/ 0 h 16"/>
                <a:gd name="T26" fmla="*/ 26 w 38"/>
                <a:gd name="T27" fmla="*/ 6 h 16"/>
                <a:gd name="T28" fmla="*/ 37 w 38"/>
                <a:gd name="T2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6">
                  <a:moveTo>
                    <a:pt x="37" y="13"/>
                  </a:moveTo>
                  <a:cubicBezTo>
                    <a:pt x="38" y="13"/>
                    <a:pt x="38" y="14"/>
                    <a:pt x="38" y="15"/>
                  </a:cubicBezTo>
                  <a:cubicBezTo>
                    <a:pt x="37" y="16"/>
                    <a:pt x="37" y="16"/>
                    <a:pt x="36" y="16"/>
                  </a:cubicBezTo>
                  <a:cubicBezTo>
                    <a:pt x="36" y="16"/>
                    <a:pt x="35" y="16"/>
                    <a:pt x="35" y="16"/>
                  </a:cubicBezTo>
                  <a:cubicBezTo>
                    <a:pt x="35" y="16"/>
                    <a:pt x="31" y="13"/>
                    <a:pt x="25" y="10"/>
                  </a:cubicBezTo>
                  <a:cubicBezTo>
                    <a:pt x="19" y="7"/>
                    <a:pt x="11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2" y="0"/>
                    <a:pt x="20" y="3"/>
                    <a:pt x="26" y="6"/>
                  </a:cubicBezTo>
                  <a:cubicBezTo>
                    <a:pt x="33" y="10"/>
                    <a:pt x="37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146" y="1945"/>
              <a:ext cx="20" cy="16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4 h 4"/>
                <a:gd name="T4" fmla="*/ 2 w 5"/>
                <a:gd name="T5" fmla="*/ 4 h 4"/>
                <a:gd name="T6" fmla="*/ 1 w 5"/>
                <a:gd name="T7" fmla="*/ 4 h 4"/>
                <a:gd name="T8" fmla="*/ 0 w 5"/>
                <a:gd name="T9" fmla="*/ 3 h 4"/>
                <a:gd name="T10" fmla="*/ 0 w 5"/>
                <a:gd name="T11" fmla="*/ 2 h 4"/>
                <a:gd name="T12" fmla="*/ 1 w 5"/>
                <a:gd name="T13" fmla="*/ 1 h 4"/>
                <a:gd name="T14" fmla="*/ 2 w 5"/>
                <a:gd name="T15" fmla="*/ 0 h 4"/>
                <a:gd name="T16" fmla="*/ 5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988" y="2082"/>
              <a:ext cx="166" cy="64"/>
            </a:xfrm>
            <a:custGeom>
              <a:avLst/>
              <a:gdLst>
                <a:gd name="T0" fmla="*/ 41 w 41"/>
                <a:gd name="T1" fmla="*/ 2 h 16"/>
                <a:gd name="T2" fmla="*/ 41 w 41"/>
                <a:gd name="T3" fmla="*/ 4 h 16"/>
                <a:gd name="T4" fmla="*/ 41 w 41"/>
                <a:gd name="T5" fmla="*/ 5 h 16"/>
                <a:gd name="T6" fmla="*/ 35 w 41"/>
                <a:gd name="T7" fmla="*/ 11 h 16"/>
                <a:gd name="T8" fmla="*/ 20 w 41"/>
                <a:gd name="T9" fmla="*/ 16 h 16"/>
                <a:gd name="T10" fmla="*/ 20 w 41"/>
                <a:gd name="T11" fmla="*/ 16 h 16"/>
                <a:gd name="T12" fmla="*/ 10 w 41"/>
                <a:gd name="T13" fmla="*/ 13 h 16"/>
                <a:gd name="T14" fmla="*/ 0 w 41"/>
                <a:gd name="T15" fmla="*/ 3 h 16"/>
                <a:gd name="T16" fmla="*/ 1 w 41"/>
                <a:gd name="T17" fmla="*/ 0 h 16"/>
                <a:gd name="T18" fmla="*/ 2 w 41"/>
                <a:gd name="T19" fmla="*/ 0 h 16"/>
                <a:gd name="T20" fmla="*/ 4 w 41"/>
                <a:gd name="T21" fmla="*/ 1 h 16"/>
                <a:gd name="T22" fmla="*/ 12 w 41"/>
                <a:gd name="T23" fmla="*/ 10 h 16"/>
                <a:gd name="T24" fmla="*/ 20 w 41"/>
                <a:gd name="T25" fmla="*/ 12 h 16"/>
                <a:gd name="T26" fmla="*/ 21 w 41"/>
                <a:gd name="T27" fmla="*/ 12 h 16"/>
                <a:gd name="T28" fmla="*/ 38 w 41"/>
                <a:gd name="T29" fmla="*/ 2 h 16"/>
                <a:gd name="T30" fmla="*/ 39 w 41"/>
                <a:gd name="T31" fmla="*/ 2 h 16"/>
                <a:gd name="T32" fmla="*/ 41 w 41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6">
                  <a:moveTo>
                    <a:pt x="41" y="2"/>
                  </a:moveTo>
                  <a:cubicBezTo>
                    <a:pt x="41" y="3"/>
                    <a:pt x="41" y="3"/>
                    <a:pt x="41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0" y="5"/>
                    <a:pt x="38" y="8"/>
                    <a:pt x="35" y="11"/>
                  </a:cubicBezTo>
                  <a:cubicBezTo>
                    <a:pt x="31" y="13"/>
                    <a:pt x="26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6"/>
                    <a:pt x="14" y="15"/>
                    <a:pt x="10" y="13"/>
                  </a:cubicBezTo>
                  <a:cubicBezTo>
                    <a:pt x="7" y="11"/>
                    <a:pt x="4" y="8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7" y="5"/>
                    <a:pt x="10" y="8"/>
                    <a:pt x="12" y="10"/>
                  </a:cubicBezTo>
                  <a:cubicBezTo>
                    <a:pt x="15" y="11"/>
                    <a:pt x="18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30" y="12"/>
                    <a:pt x="37" y="3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80" y="1849"/>
              <a:ext cx="174" cy="108"/>
            </a:xfrm>
            <a:custGeom>
              <a:avLst/>
              <a:gdLst>
                <a:gd name="T0" fmla="*/ 43 w 43"/>
                <a:gd name="T1" fmla="*/ 24 h 27"/>
                <a:gd name="T2" fmla="*/ 42 w 43"/>
                <a:gd name="T3" fmla="*/ 25 h 27"/>
                <a:gd name="T4" fmla="*/ 41 w 43"/>
                <a:gd name="T5" fmla="*/ 26 h 27"/>
                <a:gd name="T6" fmla="*/ 41 w 43"/>
                <a:gd name="T7" fmla="*/ 27 h 27"/>
                <a:gd name="T8" fmla="*/ 1 w 43"/>
                <a:gd name="T9" fmla="*/ 4 h 27"/>
                <a:gd name="T10" fmla="*/ 0 w 43"/>
                <a:gd name="T11" fmla="*/ 0 h 27"/>
                <a:gd name="T12" fmla="*/ 43 w 4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43" y="24"/>
                  </a:moveTo>
                  <a:cubicBezTo>
                    <a:pt x="42" y="24"/>
                    <a:pt x="42" y="25"/>
                    <a:pt x="42" y="25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29" y="16"/>
                    <a:pt x="15" y="8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5" y="3"/>
                    <a:pt x="30" y="12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069" y="2440"/>
              <a:ext cx="52" cy="282"/>
            </a:xfrm>
            <a:custGeom>
              <a:avLst/>
              <a:gdLst>
                <a:gd name="T0" fmla="*/ 13 w 13"/>
                <a:gd name="T1" fmla="*/ 42 h 70"/>
                <a:gd name="T2" fmla="*/ 9 w 13"/>
                <a:gd name="T3" fmla="*/ 65 h 70"/>
                <a:gd name="T4" fmla="*/ 9 w 13"/>
                <a:gd name="T5" fmla="*/ 66 h 70"/>
                <a:gd name="T6" fmla="*/ 0 w 13"/>
                <a:gd name="T7" fmla="*/ 70 h 70"/>
                <a:gd name="T8" fmla="*/ 0 w 13"/>
                <a:gd name="T9" fmla="*/ 68 h 70"/>
                <a:gd name="T10" fmla="*/ 0 w 13"/>
                <a:gd name="T11" fmla="*/ 66 h 70"/>
                <a:gd name="T12" fmla="*/ 6 w 13"/>
                <a:gd name="T13" fmla="*/ 63 h 70"/>
                <a:gd name="T14" fmla="*/ 10 w 13"/>
                <a:gd name="T15" fmla="*/ 42 h 70"/>
                <a:gd name="T16" fmla="*/ 6 w 13"/>
                <a:gd name="T17" fmla="*/ 13 h 70"/>
                <a:gd name="T18" fmla="*/ 2 w 13"/>
                <a:gd name="T19" fmla="*/ 1 h 70"/>
                <a:gd name="T20" fmla="*/ 6 w 13"/>
                <a:gd name="T21" fmla="*/ 0 h 70"/>
                <a:gd name="T22" fmla="*/ 9 w 13"/>
                <a:gd name="T23" fmla="*/ 12 h 70"/>
                <a:gd name="T24" fmla="*/ 13 w 13"/>
                <a:gd name="T25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0">
                  <a:moveTo>
                    <a:pt x="13" y="42"/>
                  </a:moveTo>
                  <a:cubicBezTo>
                    <a:pt x="13" y="50"/>
                    <a:pt x="12" y="58"/>
                    <a:pt x="9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8"/>
                    <a:pt x="3" y="69"/>
                    <a:pt x="0" y="70"/>
                  </a:cubicBezTo>
                  <a:cubicBezTo>
                    <a:pt x="0" y="70"/>
                    <a:pt x="0" y="69"/>
                    <a:pt x="0" y="68"/>
                  </a:cubicBezTo>
                  <a:cubicBezTo>
                    <a:pt x="0" y="68"/>
                    <a:pt x="0" y="67"/>
                    <a:pt x="0" y="66"/>
                  </a:cubicBezTo>
                  <a:cubicBezTo>
                    <a:pt x="2" y="65"/>
                    <a:pt x="4" y="64"/>
                    <a:pt x="6" y="63"/>
                  </a:cubicBezTo>
                  <a:cubicBezTo>
                    <a:pt x="9" y="57"/>
                    <a:pt x="10" y="50"/>
                    <a:pt x="10" y="42"/>
                  </a:cubicBezTo>
                  <a:cubicBezTo>
                    <a:pt x="10" y="31"/>
                    <a:pt x="8" y="21"/>
                    <a:pt x="6" y="13"/>
                  </a:cubicBezTo>
                  <a:cubicBezTo>
                    <a:pt x="4" y="7"/>
                    <a:pt x="3" y="3"/>
                    <a:pt x="2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2"/>
                    <a:pt x="8" y="6"/>
                    <a:pt x="9" y="12"/>
                  </a:cubicBezTo>
                  <a:cubicBezTo>
                    <a:pt x="11" y="20"/>
                    <a:pt x="13" y="31"/>
                    <a:pt x="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077" y="2428"/>
              <a:ext cx="16" cy="16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0 h 4"/>
                <a:gd name="T12" fmla="*/ 2 w 4"/>
                <a:gd name="T13" fmla="*/ 0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783" y="2416"/>
              <a:ext cx="298" cy="40"/>
            </a:xfrm>
            <a:custGeom>
              <a:avLst/>
              <a:gdLst>
                <a:gd name="T0" fmla="*/ 74 w 74"/>
                <a:gd name="T1" fmla="*/ 3 h 10"/>
                <a:gd name="T2" fmla="*/ 74 w 74"/>
                <a:gd name="T3" fmla="*/ 3 h 10"/>
                <a:gd name="T4" fmla="*/ 73 w 74"/>
                <a:gd name="T5" fmla="*/ 4 h 10"/>
                <a:gd name="T6" fmla="*/ 73 w 74"/>
                <a:gd name="T7" fmla="*/ 5 h 10"/>
                <a:gd name="T8" fmla="*/ 73 w 74"/>
                <a:gd name="T9" fmla="*/ 7 h 10"/>
                <a:gd name="T10" fmla="*/ 50 w 74"/>
                <a:gd name="T11" fmla="*/ 10 h 10"/>
                <a:gd name="T12" fmla="*/ 40 w 74"/>
                <a:gd name="T13" fmla="*/ 10 h 10"/>
                <a:gd name="T14" fmla="*/ 0 w 74"/>
                <a:gd name="T15" fmla="*/ 4 h 10"/>
                <a:gd name="T16" fmla="*/ 1 w 74"/>
                <a:gd name="T17" fmla="*/ 3 h 10"/>
                <a:gd name="T18" fmla="*/ 1 w 74"/>
                <a:gd name="T19" fmla="*/ 2 h 10"/>
                <a:gd name="T20" fmla="*/ 0 w 74"/>
                <a:gd name="T21" fmla="*/ 1 h 10"/>
                <a:gd name="T22" fmla="*/ 0 w 74"/>
                <a:gd name="T23" fmla="*/ 0 h 10"/>
                <a:gd name="T24" fmla="*/ 40 w 74"/>
                <a:gd name="T25" fmla="*/ 6 h 10"/>
                <a:gd name="T26" fmla="*/ 50 w 74"/>
                <a:gd name="T27" fmla="*/ 6 h 10"/>
                <a:gd name="T28" fmla="*/ 74 w 74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cubicBezTo>
                    <a:pt x="74" y="3"/>
                    <a:pt x="74" y="3"/>
                    <a:pt x="74" y="3"/>
                  </a:cubicBezTo>
                  <a:cubicBezTo>
                    <a:pt x="73" y="3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66" y="8"/>
                    <a:pt x="59" y="9"/>
                    <a:pt x="50" y="10"/>
                  </a:cubicBezTo>
                  <a:cubicBezTo>
                    <a:pt x="47" y="10"/>
                    <a:pt x="43" y="10"/>
                    <a:pt x="40" y="10"/>
                  </a:cubicBezTo>
                  <a:cubicBezTo>
                    <a:pt x="25" y="10"/>
                    <a:pt x="12" y="8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4"/>
                    <a:pt x="25" y="6"/>
                    <a:pt x="40" y="6"/>
                  </a:cubicBezTo>
                  <a:cubicBezTo>
                    <a:pt x="43" y="6"/>
                    <a:pt x="46" y="6"/>
                    <a:pt x="50" y="6"/>
                  </a:cubicBezTo>
                  <a:cubicBezTo>
                    <a:pt x="59" y="5"/>
                    <a:pt x="67" y="4"/>
                    <a:pt x="7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053" y="2706"/>
              <a:ext cx="16" cy="20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2 h 5"/>
                <a:gd name="T4" fmla="*/ 4 w 4"/>
                <a:gd name="T5" fmla="*/ 4 h 5"/>
                <a:gd name="T6" fmla="*/ 0 w 4"/>
                <a:gd name="T7" fmla="*/ 5 h 5"/>
                <a:gd name="T8" fmla="*/ 0 w 4"/>
                <a:gd name="T9" fmla="*/ 2 h 5"/>
                <a:gd name="T10" fmla="*/ 0 w 4"/>
                <a:gd name="T11" fmla="*/ 1 h 5"/>
                <a:gd name="T12" fmla="*/ 4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041" y="2682"/>
              <a:ext cx="28" cy="28"/>
            </a:xfrm>
            <a:custGeom>
              <a:avLst/>
              <a:gdLst>
                <a:gd name="T0" fmla="*/ 5 w 7"/>
                <a:gd name="T1" fmla="*/ 3 h 7"/>
                <a:gd name="T2" fmla="*/ 7 w 7"/>
                <a:gd name="T3" fmla="*/ 6 h 7"/>
                <a:gd name="T4" fmla="*/ 3 w 7"/>
                <a:gd name="T5" fmla="*/ 7 h 7"/>
                <a:gd name="T6" fmla="*/ 0 w 7"/>
                <a:gd name="T7" fmla="*/ 4 h 7"/>
                <a:gd name="T8" fmla="*/ 0 w 7"/>
                <a:gd name="T9" fmla="*/ 2 h 7"/>
                <a:gd name="T10" fmla="*/ 0 w 7"/>
                <a:gd name="T11" fmla="*/ 0 h 7"/>
                <a:gd name="T12" fmla="*/ 5 w 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cubicBezTo>
                    <a:pt x="6" y="4"/>
                    <a:pt x="7" y="5"/>
                    <a:pt x="7" y="6"/>
                  </a:cubicBezTo>
                  <a:cubicBezTo>
                    <a:pt x="6" y="7"/>
                    <a:pt x="4" y="7"/>
                    <a:pt x="3" y="7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1980" y="2722"/>
              <a:ext cx="89" cy="52"/>
            </a:xfrm>
            <a:custGeom>
              <a:avLst/>
              <a:gdLst>
                <a:gd name="T0" fmla="*/ 22 w 22"/>
                <a:gd name="T1" fmla="*/ 0 h 13"/>
                <a:gd name="T2" fmla="*/ 19 w 22"/>
                <a:gd name="T3" fmla="*/ 8 h 13"/>
                <a:gd name="T4" fmla="*/ 10 w 22"/>
                <a:gd name="T5" fmla="*/ 13 h 13"/>
                <a:gd name="T6" fmla="*/ 3 w 22"/>
                <a:gd name="T7" fmla="*/ 10 h 13"/>
                <a:gd name="T8" fmla="*/ 0 w 22"/>
                <a:gd name="T9" fmla="*/ 4 h 13"/>
                <a:gd name="T10" fmla="*/ 4 w 22"/>
                <a:gd name="T11" fmla="*/ 4 h 13"/>
                <a:gd name="T12" fmla="*/ 10 w 22"/>
                <a:gd name="T13" fmla="*/ 9 h 13"/>
                <a:gd name="T14" fmla="*/ 16 w 22"/>
                <a:gd name="T15" fmla="*/ 6 h 13"/>
                <a:gd name="T16" fmla="*/ 18 w 22"/>
                <a:gd name="T17" fmla="*/ 1 h 13"/>
                <a:gd name="T18" fmla="*/ 22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3"/>
                    <a:pt x="21" y="6"/>
                    <a:pt x="19" y="8"/>
                  </a:cubicBezTo>
                  <a:cubicBezTo>
                    <a:pt x="17" y="11"/>
                    <a:pt x="14" y="13"/>
                    <a:pt x="10" y="13"/>
                  </a:cubicBezTo>
                  <a:cubicBezTo>
                    <a:pt x="7" y="13"/>
                    <a:pt x="4" y="12"/>
                    <a:pt x="3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7"/>
                    <a:pt x="6" y="9"/>
                    <a:pt x="10" y="9"/>
                  </a:cubicBezTo>
                  <a:cubicBezTo>
                    <a:pt x="12" y="9"/>
                    <a:pt x="14" y="8"/>
                    <a:pt x="16" y="6"/>
                  </a:cubicBezTo>
                  <a:cubicBezTo>
                    <a:pt x="17" y="5"/>
                    <a:pt x="17" y="3"/>
                    <a:pt x="18" y="1"/>
                  </a:cubicBezTo>
                  <a:cubicBezTo>
                    <a:pt x="19" y="1"/>
                    <a:pt x="21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996" y="2710"/>
              <a:ext cx="57" cy="28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1 h 7"/>
                <a:gd name="T4" fmla="*/ 14 w 14"/>
                <a:gd name="T5" fmla="*/ 4 h 7"/>
                <a:gd name="T6" fmla="*/ 10 w 14"/>
                <a:gd name="T7" fmla="*/ 5 h 7"/>
                <a:gd name="T8" fmla="*/ 0 w 14"/>
                <a:gd name="T9" fmla="*/ 7 h 7"/>
                <a:gd name="T10" fmla="*/ 0 w 14"/>
                <a:gd name="T11" fmla="*/ 6 h 7"/>
                <a:gd name="T12" fmla="*/ 1 w 14"/>
                <a:gd name="T13" fmla="*/ 3 h 7"/>
                <a:gd name="T14" fmla="*/ 9 w 14"/>
                <a:gd name="T15" fmla="*/ 2 h 7"/>
                <a:gd name="T16" fmla="*/ 14 w 1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7" y="6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3"/>
                    <a:pt x="6" y="2"/>
                    <a:pt x="9" y="2"/>
                  </a:cubicBezTo>
                  <a:cubicBezTo>
                    <a:pt x="11" y="1"/>
                    <a:pt x="12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984" y="2682"/>
              <a:ext cx="57" cy="4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4 h 10"/>
                <a:gd name="T4" fmla="*/ 4 w 14"/>
                <a:gd name="T5" fmla="*/ 10 h 10"/>
                <a:gd name="T6" fmla="*/ 0 w 14"/>
                <a:gd name="T7" fmla="*/ 10 h 10"/>
                <a:gd name="T8" fmla="*/ 3 w 14"/>
                <a:gd name="T9" fmla="*/ 4 h 10"/>
                <a:gd name="T10" fmla="*/ 14 w 14"/>
                <a:gd name="T11" fmla="*/ 0 h 10"/>
                <a:gd name="T12" fmla="*/ 14 w 14"/>
                <a:gd name="T13" fmla="*/ 0 h 10"/>
                <a:gd name="T14" fmla="*/ 14 w 1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14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4"/>
                    <a:pt x="5" y="7"/>
                    <a:pt x="4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1"/>
                    <a:pt x="9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892" y="2275"/>
              <a:ext cx="141" cy="65"/>
            </a:xfrm>
            <a:custGeom>
              <a:avLst/>
              <a:gdLst>
                <a:gd name="T0" fmla="*/ 35 w 35"/>
                <a:gd name="T1" fmla="*/ 1 h 16"/>
                <a:gd name="T2" fmla="*/ 34 w 35"/>
                <a:gd name="T3" fmla="*/ 3 h 16"/>
                <a:gd name="T4" fmla="*/ 28 w 35"/>
                <a:gd name="T5" fmla="*/ 9 h 16"/>
                <a:gd name="T6" fmla="*/ 14 w 35"/>
                <a:gd name="T7" fmla="*/ 16 h 16"/>
                <a:gd name="T8" fmla="*/ 14 w 35"/>
                <a:gd name="T9" fmla="*/ 16 h 16"/>
                <a:gd name="T10" fmla="*/ 6 w 35"/>
                <a:gd name="T11" fmla="*/ 13 h 16"/>
                <a:gd name="T12" fmla="*/ 0 w 35"/>
                <a:gd name="T13" fmla="*/ 7 h 16"/>
                <a:gd name="T14" fmla="*/ 1 w 35"/>
                <a:gd name="T15" fmla="*/ 7 h 16"/>
                <a:gd name="T16" fmla="*/ 2 w 35"/>
                <a:gd name="T17" fmla="*/ 5 h 16"/>
                <a:gd name="T18" fmla="*/ 2 w 35"/>
                <a:gd name="T19" fmla="*/ 5 h 16"/>
                <a:gd name="T20" fmla="*/ 2 w 35"/>
                <a:gd name="T21" fmla="*/ 4 h 16"/>
                <a:gd name="T22" fmla="*/ 14 w 35"/>
                <a:gd name="T23" fmla="*/ 12 h 16"/>
                <a:gd name="T24" fmla="*/ 14 w 35"/>
                <a:gd name="T25" fmla="*/ 12 h 16"/>
                <a:gd name="T26" fmla="*/ 26 w 35"/>
                <a:gd name="T27" fmla="*/ 6 h 16"/>
                <a:gd name="T28" fmla="*/ 31 w 35"/>
                <a:gd name="T29" fmla="*/ 0 h 16"/>
                <a:gd name="T30" fmla="*/ 33 w 35"/>
                <a:gd name="T31" fmla="*/ 0 h 16"/>
                <a:gd name="T32" fmla="*/ 34 w 35"/>
                <a:gd name="T33" fmla="*/ 0 h 16"/>
                <a:gd name="T34" fmla="*/ 35 w 35"/>
                <a:gd name="T3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6">
                  <a:moveTo>
                    <a:pt x="35" y="1"/>
                  </a:moveTo>
                  <a:cubicBezTo>
                    <a:pt x="35" y="2"/>
                    <a:pt x="35" y="2"/>
                    <a:pt x="34" y="3"/>
                  </a:cubicBezTo>
                  <a:cubicBezTo>
                    <a:pt x="34" y="3"/>
                    <a:pt x="32" y="6"/>
                    <a:pt x="28" y="9"/>
                  </a:cubicBezTo>
                  <a:cubicBezTo>
                    <a:pt x="25" y="12"/>
                    <a:pt x="20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9" y="15"/>
                    <a:pt x="6" y="13"/>
                  </a:cubicBezTo>
                  <a:cubicBezTo>
                    <a:pt x="4" y="12"/>
                    <a:pt x="2" y="10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0"/>
                    <a:pt x="10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12"/>
                    <a:pt x="23" y="9"/>
                    <a:pt x="26" y="6"/>
                  </a:cubicBezTo>
                  <a:cubicBezTo>
                    <a:pt x="29" y="3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5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980" y="2722"/>
              <a:ext cx="20" cy="16"/>
            </a:xfrm>
            <a:custGeom>
              <a:avLst/>
              <a:gdLst>
                <a:gd name="T0" fmla="*/ 5 w 5"/>
                <a:gd name="T1" fmla="*/ 0 h 4"/>
                <a:gd name="T2" fmla="*/ 4 w 5"/>
                <a:gd name="T3" fmla="*/ 3 h 4"/>
                <a:gd name="T4" fmla="*/ 4 w 5"/>
                <a:gd name="T5" fmla="*/ 4 h 4"/>
                <a:gd name="T6" fmla="*/ 0 w 5"/>
                <a:gd name="T7" fmla="*/ 4 h 4"/>
                <a:gd name="T8" fmla="*/ 0 w 5"/>
                <a:gd name="T9" fmla="*/ 3 h 4"/>
                <a:gd name="T10" fmla="*/ 1 w 5"/>
                <a:gd name="T11" fmla="*/ 0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968" y="1861"/>
              <a:ext cx="24" cy="88"/>
            </a:xfrm>
            <a:custGeom>
              <a:avLst/>
              <a:gdLst>
                <a:gd name="T0" fmla="*/ 6 w 6"/>
                <a:gd name="T1" fmla="*/ 16 h 22"/>
                <a:gd name="T2" fmla="*/ 6 w 6"/>
                <a:gd name="T3" fmla="*/ 16 h 22"/>
                <a:gd name="T4" fmla="*/ 6 w 6"/>
                <a:gd name="T5" fmla="*/ 20 h 22"/>
                <a:gd name="T6" fmla="*/ 4 w 6"/>
                <a:gd name="T7" fmla="*/ 22 h 22"/>
                <a:gd name="T8" fmla="*/ 4 w 6"/>
                <a:gd name="T9" fmla="*/ 22 h 22"/>
                <a:gd name="T10" fmla="*/ 2 w 6"/>
                <a:gd name="T11" fmla="*/ 20 h 22"/>
                <a:gd name="T12" fmla="*/ 2 w 6"/>
                <a:gd name="T13" fmla="*/ 16 h 22"/>
                <a:gd name="T14" fmla="*/ 0 w 6"/>
                <a:gd name="T15" fmla="*/ 0 h 22"/>
                <a:gd name="T16" fmla="*/ 4 w 6"/>
                <a:gd name="T17" fmla="*/ 1 h 22"/>
                <a:gd name="T18" fmla="*/ 6 w 6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2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20"/>
                    <a:pt x="2" y="18"/>
                    <a:pt x="2" y="16"/>
                  </a:cubicBezTo>
                  <a:cubicBezTo>
                    <a:pt x="2" y="12"/>
                    <a:pt x="2" y="6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6"/>
                    <a:pt x="6" y="12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912" y="2722"/>
              <a:ext cx="72" cy="16"/>
            </a:xfrm>
            <a:custGeom>
              <a:avLst/>
              <a:gdLst>
                <a:gd name="T0" fmla="*/ 18 w 18"/>
                <a:gd name="T1" fmla="*/ 0 h 4"/>
                <a:gd name="T2" fmla="*/ 17 w 18"/>
                <a:gd name="T3" fmla="*/ 3 h 4"/>
                <a:gd name="T4" fmla="*/ 17 w 18"/>
                <a:gd name="T5" fmla="*/ 4 h 4"/>
                <a:gd name="T6" fmla="*/ 11 w 18"/>
                <a:gd name="T7" fmla="*/ 4 h 4"/>
                <a:gd name="T8" fmla="*/ 0 w 18"/>
                <a:gd name="T9" fmla="*/ 4 h 4"/>
                <a:gd name="T10" fmla="*/ 0 w 18"/>
                <a:gd name="T11" fmla="*/ 0 h 4"/>
                <a:gd name="T12" fmla="*/ 11 w 18"/>
                <a:gd name="T13" fmla="*/ 0 h 4"/>
                <a:gd name="T14" fmla="*/ 18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5" y="4"/>
                    <a:pt x="13" y="4"/>
                    <a:pt x="11" y="4"/>
                  </a:cubicBezTo>
                  <a:cubicBezTo>
                    <a:pt x="7" y="4"/>
                    <a:pt x="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3" name="Freeform 27"/>
            <p:cNvSpPr/>
            <p:nvPr/>
          </p:nvSpPr>
          <p:spPr bwMode="auto">
            <a:xfrm>
              <a:off x="1960" y="1845"/>
              <a:ext cx="24" cy="20"/>
            </a:xfrm>
            <a:custGeom>
              <a:avLst/>
              <a:gdLst>
                <a:gd name="T0" fmla="*/ 5 w 6"/>
                <a:gd name="T1" fmla="*/ 1 h 5"/>
                <a:gd name="T2" fmla="*/ 6 w 6"/>
                <a:gd name="T3" fmla="*/ 5 h 5"/>
                <a:gd name="T4" fmla="*/ 2 w 6"/>
                <a:gd name="T5" fmla="*/ 4 h 5"/>
                <a:gd name="T6" fmla="*/ 0 w 6"/>
                <a:gd name="T7" fmla="*/ 0 h 5"/>
                <a:gd name="T8" fmla="*/ 5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2"/>
                    <a:pt x="6" y="3"/>
                    <a:pt x="6" y="5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4" name="Freeform 28"/>
            <p:cNvSpPr/>
            <p:nvPr/>
          </p:nvSpPr>
          <p:spPr bwMode="auto">
            <a:xfrm>
              <a:off x="1863" y="1764"/>
              <a:ext cx="117" cy="85"/>
            </a:xfrm>
            <a:custGeom>
              <a:avLst/>
              <a:gdLst>
                <a:gd name="T0" fmla="*/ 29 w 29"/>
                <a:gd name="T1" fmla="*/ 21 h 21"/>
                <a:gd name="T2" fmla="*/ 24 w 29"/>
                <a:gd name="T3" fmla="*/ 20 h 21"/>
                <a:gd name="T4" fmla="*/ 24 w 29"/>
                <a:gd name="T5" fmla="*/ 19 h 21"/>
                <a:gd name="T6" fmla="*/ 2 w 29"/>
                <a:gd name="T7" fmla="*/ 4 h 21"/>
                <a:gd name="T8" fmla="*/ 0 w 29"/>
                <a:gd name="T9" fmla="*/ 2 h 21"/>
                <a:gd name="T10" fmla="*/ 0 w 29"/>
                <a:gd name="T11" fmla="*/ 2 h 21"/>
                <a:gd name="T12" fmla="*/ 2 w 29"/>
                <a:gd name="T13" fmla="*/ 0 h 21"/>
                <a:gd name="T14" fmla="*/ 2 w 29"/>
                <a:gd name="T15" fmla="*/ 0 h 21"/>
                <a:gd name="T16" fmla="*/ 29 w 2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">
                  <a:moveTo>
                    <a:pt x="29" y="21"/>
                  </a:moveTo>
                  <a:cubicBezTo>
                    <a:pt x="27" y="20"/>
                    <a:pt x="26" y="20"/>
                    <a:pt x="24" y="20"/>
                  </a:cubicBezTo>
                  <a:cubicBezTo>
                    <a:pt x="24" y="20"/>
                    <a:pt x="24" y="19"/>
                    <a:pt x="24" y="19"/>
                  </a:cubicBezTo>
                  <a:cubicBezTo>
                    <a:pt x="20" y="12"/>
                    <a:pt x="1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" y="2"/>
                    <a:pt x="25" y="11"/>
                    <a:pt x="2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5" name="Freeform 29"/>
            <p:cNvSpPr/>
            <p:nvPr/>
          </p:nvSpPr>
          <p:spPr bwMode="auto">
            <a:xfrm>
              <a:off x="1932" y="1857"/>
              <a:ext cx="36" cy="80"/>
            </a:xfrm>
            <a:custGeom>
              <a:avLst/>
              <a:gdLst>
                <a:gd name="T0" fmla="*/ 9 w 9"/>
                <a:gd name="T1" fmla="*/ 18 h 20"/>
                <a:gd name="T2" fmla="*/ 9 w 9"/>
                <a:gd name="T3" fmla="*/ 18 h 20"/>
                <a:gd name="T4" fmla="*/ 8 w 9"/>
                <a:gd name="T5" fmla="*/ 20 h 20"/>
                <a:gd name="T6" fmla="*/ 7 w 9"/>
                <a:gd name="T7" fmla="*/ 20 h 20"/>
                <a:gd name="T8" fmla="*/ 5 w 9"/>
                <a:gd name="T9" fmla="*/ 18 h 20"/>
                <a:gd name="T10" fmla="*/ 3 w 9"/>
                <a:gd name="T11" fmla="*/ 7 h 20"/>
                <a:gd name="T12" fmla="*/ 0 w 9"/>
                <a:gd name="T13" fmla="*/ 0 h 20"/>
                <a:gd name="T14" fmla="*/ 5 w 9"/>
                <a:gd name="T15" fmla="*/ 0 h 20"/>
                <a:gd name="T16" fmla="*/ 7 w 9"/>
                <a:gd name="T17" fmla="*/ 6 h 20"/>
                <a:gd name="T18" fmla="*/ 9 w 9"/>
                <a:gd name="T19" fmla="*/ 14 h 20"/>
                <a:gd name="T20" fmla="*/ 9 w 9"/>
                <a:gd name="T2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5" y="18"/>
                    <a:pt x="5" y="13"/>
                    <a:pt x="3" y="7"/>
                  </a:cubicBezTo>
                  <a:cubicBezTo>
                    <a:pt x="2" y="4"/>
                    <a:pt x="2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ubicBezTo>
                    <a:pt x="8" y="9"/>
                    <a:pt x="8" y="12"/>
                    <a:pt x="9" y="14"/>
                  </a:cubicBezTo>
                  <a:cubicBezTo>
                    <a:pt x="9" y="16"/>
                    <a:pt x="9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6" name="Freeform 30"/>
            <p:cNvSpPr/>
            <p:nvPr/>
          </p:nvSpPr>
          <p:spPr bwMode="auto">
            <a:xfrm>
              <a:off x="1855" y="2146"/>
              <a:ext cx="125" cy="61"/>
            </a:xfrm>
            <a:custGeom>
              <a:avLst/>
              <a:gdLst>
                <a:gd name="T0" fmla="*/ 24 w 31"/>
                <a:gd name="T1" fmla="*/ 2 h 15"/>
                <a:gd name="T2" fmla="*/ 24 w 31"/>
                <a:gd name="T3" fmla="*/ 2 h 15"/>
                <a:gd name="T4" fmla="*/ 31 w 31"/>
                <a:gd name="T5" fmla="*/ 9 h 15"/>
                <a:gd name="T6" fmla="*/ 27 w 31"/>
                <a:gd name="T7" fmla="*/ 14 h 15"/>
                <a:gd name="T8" fmla="*/ 19 w 31"/>
                <a:gd name="T9" fmla="*/ 15 h 15"/>
                <a:gd name="T10" fmla="*/ 15 w 31"/>
                <a:gd name="T11" fmla="*/ 15 h 15"/>
                <a:gd name="T12" fmla="*/ 16 w 31"/>
                <a:gd name="T13" fmla="*/ 13 h 15"/>
                <a:gd name="T14" fmla="*/ 16 w 31"/>
                <a:gd name="T15" fmla="*/ 13 h 15"/>
                <a:gd name="T16" fmla="*/ 14 w 31"/>
                <a:gd name="T17" fmla="*/ 11 h 15"/>
                <a:gd name="T18" fmla="*/ 19 w 31"/>
                <a:gd name="T19" fmla="*/ 11 h 15"/>
                <a:gd name="T20" fmla="*/ 25 w 31"/>
                <a:gd name="T21" fmla="*/ 10 h 15"/>
                <a:gd name="T22" fmla="*/ 27 w 31"/>
                <a:gd name="T23" fmla="*/ 9 h 15"/>
                <a:gd name="T24" fmla="*/ 27 w 31"/>
                <a:gd name="T25" fmla="*/ 8 h 15"/>
                <a:gd name="T26" fmla="*/ 23 w 31"/>
                <a:gd name="T27" fmla="*/ 6 h 15"/>
                <a:gd name="T28" fmla="*/ 12 w 31"/>
                <a:gd name="T29" fmla="*/ 4 h 15"/>
                <a:gd name="T30" fmla="*/ 5 w 31"/>
                <a:gd name="T31" fmla="*/ 6 h 15"/>
                <a:gd name="T32" fmla="*/ 4 w 31"/>
                <a:gd name="T33" fmla="*/ 7 h 15"/>
                <a:gd name="T34" fmla="*/ 5 w 31"/>
                <a:gd name="T35" fmla="*/ 8 h 15"/>
                <a:gd name="T36" fmla="*/ 9 w 31"/>
                <a:gd name="T37" fmla="*/ 10 h 15"/>
                <a:gd name="T38" fmla="*/ 14 w 31"/>
                <a:gd name="T39" fmla="*/ 11 h 15"/>
                <a:gd name="T40" fmla="*/ 12 w 31"/>
                <a:gd name="T41" fmla="*/ 12 h 15"/>
                <a:gd name="T42" fmla="*/ 12 w 31"/>
                <a:gd name="T43" fmla="*/ 14 h 15"/>
                <a:gd name="T44" fmla="*/ 9 w 31"/>
                <a:gd name="T45" fmla="*/ 14 h 15"/>
                <a:gd name="T46" fmla="*/ 0 w 31"/>
                <a:gd name="T47" fmla="*/ 7 h 15"/>
                <a:gd name="T48" fmla="*/ 4 w 31"/>
                <a:gd name="T49" fmla="*/ 2 h 15"/>
                <a:gd name="T50" fmla="*/ 12 w 31"/>
                <a:gd name="T51" fmla="*/ 0 h 15"/>
                <a:gd name="T52" fmla="*/ 24 w 31"/>
                <a:gd name="T5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15"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8" y="5"/>
                    <a:pt x="31" y="6"/>
                    <a:pt x="31" y="9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5" y="15"/>
                    <a:pt x="22" y="15"/>
                    <a:pt x="19" y="15"/>
                  </a:cubicBezTo>
                  <a:cubicBezTo>
                    <a:pt x="18" y="15"/>
                    <a:pt x="17" y="15"/>
                    <a:pt x="15" y="1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5" y="11"/>
                    <a:pt x="14" y="11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21" y="11"/>
                    <a:pt x="23" y="11"/>
                    <a:pt x="25" y="10"/>
                  </a:cubicBezTo>
                  <a:cubicBezTo>
                    <a:pt x="26" y="10"/>
                    <a:pt x="27" y="9"/>
                    <a:pt x="27" y="9"/>
                  </a:cubicBezTo>
                  <a:cubicBezTo>
                    <a:pt x="27" y="9"/>
                    <a:pt x="27" y="9"/>
                    <a:pt x="27" y="8"/>
                  </a:cubicBezTo>
                  <a:cubicBezTo>
                    <a:pt x="26" y="8"/>
                    <a:pt x="25" y="7"/>
                    <a:pt x="23" y="6"/>
                  </a:cubicBezTo>
                  <a:cubicBezTo>
                    <a:pt x="19" y="5"/>
                    <a:pt x="15" y="4"/>
                    <a:pt x="12" y="4"/>
                  </a:cubicBezTo>
                  <a:cubicBezTo>
                    <a:pt x="9" y="4"/>
                    <a:pt x="7" y="5"/>
                    <a:pt x="5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9"/>
                    <a:pt x="7" y="10"/>
                    <a:pt x="9" y="10"/>
                  </a:cubicBezTo>
                  <a:cubicBezTo>
                    <a:pt x="11" y="10"/>
                    <a:pt x="12" y="11"/>
                    <a:pt x="14" y="11"/>
                  </a:cubicBezTo>
                  <a:cubicBezTo>
                    <a:pt x="13" y="11"/>
                    <a:pt x="12" y="11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6" y="0"/>
                    <a:pt x="20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7" name="Freeform 31"/>
            <p:cNvSpPr/>
            <p:nvPr/>
          </p:nvSpPr>
          <p:spPr bwMode="auto">
            <a:xfrm>
              <a:off x="1944" y="1841"/>
              <a:ext cx="24" cy="20"/>
            </a:xfrm>
            <a:custGeom>
              <a:avLst/>
              <a:gdLst>
                <a:gd name="T0" fmla="*/ 4 w 6"/>
                <a:gd name="T1" fmla="*/ 1 h 5"/>
                <a:gd name="T2" fmla="*/ 6 w 6"/>
                <a:gd name="T3" fmla="*/ 5 h 5"/>
                <a:gd name="T4" fmla="*/ 2 w 6"/>
                <a:gd name="T5" fmla="*/ 4 h 5"/>
                <a:gd name="T6" fmla="*/ 0 w 6"/>
                <a:gd name="T7" fmla="*/ 1 h 5"/>
                <a:gd name="T8" fmla="*/ 0 w 6"/>
                <a:gd name="T9" fmla="*/ 0 h 5"/>
                <a:gd name="T10" fmla="*/ 4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5" y="2"/>
                    <a:pt x="5" y="3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8" name="Freeform 32"/>
            <p:cNvSpPr/>
            <p:nvPr/>
          </p:nvSpPr>
          <p:spPr bwMode="auto">
            <a:xfrm>
              <a:off x="1924" y="1841"/>
              <a:ext cx="28" cy="16"/>
            </a:xfrm>
            <a:custGeom>
              <a:avLst/>
              <a:gdLst>
                <a:gd name="T0" fmla="*/ 5 w 7"/>
                <a:gd name="T1" fmla="*/ 1 h 4"/>
                <a:gd name="T2" fmla="*/ 7 w 7"/>
                <a:gd name="T3" fmla="*/ 4 h 4"/>
                <a:gd name="T4" fmla="*/ 2 w 7"/>
                <a:gd name="T5" fmla="*/ 4 h 4"/>
                <a:gd name="T6" fmla="*/ 2 w 7"/>
                <a:gd name="T7" fmla="*/ 3 h 4"/>
                <a:gd name="T8" fmla="*/ 0 w 7"/>
                <a:gd name="T9" fmla="*/ 0 h 4"/>
                <a:gd name="T10" fmla="*/ 5 w 7"/>
                <a:gd name="T11" fmla="*/ 0 h 4"/>
                <a:gd name="T12" fmla="*/ 5 w 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6" y="2"/>
                    <a:pt x="6" y="3"/>
                    <a:pt x="7" y="4"/>
                  </a:cubicBezTo>
                  <a:cubicBezTo>
                    <a:pt x="5" y="4"/>
                    <a:pt x="4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9" name="Freeform 33"/>
            <p:cNvSpPr/>
            <p:nvPr/>
          </p:nvSpPr>
          <p:spPr bwMode="auto">
            <a:xfrm>
              <a:off x="1916" y="1841"/>
              <a:ext cx="16" cy="1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4 h 4"/>
                <a:gd name="T4" fmla="*/ 1 w 4"/>
                <a:gd name="T5" fmla="*/ 4 h 4"/>
                <a:gd name="T6" fmla="*/ 0 w 4"/>
                <a:gd name="T7" fmla="*/ 4 h 4"/>
                <a:gd name="T8" fmla="*/ 0 w 4"/>
                <a:gd name="T9" fmla="*/ 2 h 4"/>
                <a:gd name="T10" fmla="*/ 0 w 4"/>
                <a:gd name="T11" fmla="*/ 0 h 4"/>
                <a:gd name="T12" fmla="*/ 2 w 4"/>
                <a:gd name="T13" fmla="*/ 0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0" name="Freeform 34"/>
            <p:cNvSpPr/>
            <p:nvPr/>
          </p:nvSpPr>
          <p:spPr bwMode="auto">
            <a:xfrm>
              <a:off x="1908" y="1816"/>
              <a:ext cx="36" cy="25"/>
            </a:xfrm>
            <a:custGeom>
              <a:avLst/>
              <a:gdLst>
                <a:gd name="T0" fmla="*/ 9 w 9"/>
                <a:gd name="T1" fmla="*/ 6 h 6"/>
                <a:gd name="T2" fmla="*/ 4 w 9"/>
                <a:gd name="T3" fmla="*/ 6 h 6"/>
                <a:gd name="T4" fmla="*/ 2 w 9"/>
                <a:gd name="T5" fmla="*/ 4 h 6"/>
                <a:gd name="T6" fmla="*/ 0 w 9"/>
                <a:gd name="T7" fmla="*/ 2 h 6"/>
                <a:gd name="T8" fmla="*/ 1 w 9"/>
                <a:gd name="T9" fmla="*/ 2 h 6"/>
                <a:gd name="T10" fmla="*/ 2 w 9"/>
                <a:gd name="T11" fmla="*/ 0 h 6"/>
                <a:gd name="T12" fmla="*/ 3 w 9"/>
                <a:gd name="T13" fmla="*/ 1 h 6"/>
                <a:gd name="T14" fmla="*/ 9 w 9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7" y="6"/>
                    <a:pt x="6" y="6"/>
                    <a:pt x="4" y="6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6" y="2"/>
                    <a:pt x="7" y="4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1" name="Freeform 35"/>
            <p:cNvSpPr/>
            <p:nvPr/>
          </p:nvSpPr>
          <p:spPr bwMode="auto">
            <a:xfrm>
              <a:off x="1904" y="2191"/>
              <a:ext cx="16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" name="Freeform 36"/>
            <p:cNvSpPr/>
            <p:nvPr/>
          </p:nvSpPr>
          <p:spPr bwMode="auto">
            <a:xfrm>
              <a:off x="1887" y="2203"/>
              <a:ext cx="29" cy="92"/>
            </a:xfrm>
            <a:custGeom>
              <a:avLst/>
              <a:gdLst>
                <a:gd name="T0" fmla="*/ 7 w 7"/>
                <a:gd name="T1" fmla="*/ 1 h 23"/>
                <a:gd name="T2" fmla="*/ 3 w 7"/>
                <a:gd name="T3" fmla="*/ 22 h 23"/>
                <a:gd name="T4" fmla="*/ 3 w 7"/>
                <a:gd name="T5" fmla="*/ 23 h 23"/>
                <a:gd name="T6" fmla="*/ 3 w 7"/>
                <a:gd name="T7" fmla="*/ 22 h 23"/>
                <a:gd name="T8" fmla="*/ 1 w 7"/>
                <a:gd name="T9" fmla="*/ 21 h 23"/>
                <a:gd name="T10" fmla="*/ 0 w 7"/>
                <a:gd name="T11" fmla="*/ 21 h 23"/>
                <a:gd name="T12" fmla="*/ 0 w 7"/>
                <a:gd name="T13" fmla="*/ 22 h 23"/>
                <a:gd name="T14" fmla="*/ 4 w 7"/>
                <a:gd name="T15" fmla="*/ 0 h 23"/>
                <a:gd name="T16" fmla="*/ 7 w 7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3">
                  <a:moveTo>
                    <a:pt x="7" y="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2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" name="Freeform 37"/>
            <p:cNvSpPr/>
            <p:nvPr/>
          </p:nvSpPr>
          <p:spPr bwMode="auto">
            <a:xfrm>
              <a:off x="1775" y="1841"/>
              <a:ext cx="141" cy="32"/>
            </a:xfrm>
            <a:custGeom>
              <a:avLst/>
              <a:gdLst>
                <a:gd name="T0" fmla="*/ 35 w 35"/>
                <a:gd name="T1" fmla="*/ 2 h 8"/>
                <a:gd name="T2" fmla="*/ 35 w 35"/>
                <a:gd name="T3" fmla="*/ 4 h 8"/>
                <a:gd name="T4" fmla="*/ 0 w 35"/>
                <a:gd name="T5" fmla="*/ 8 h 8"/>
                <a:gd name="T6" fmla="*/ 0 w 35"/>
                <a:gd name="T7" fmla="*/ 8 h 8"/>
                <a:gd name="T8" fmla="*/ 1 w 35"/>
                <a:gd name="T9" fmla="*/ 6 h 8"/>
                <a:gd name="T10" fmla="*/ 1 w 35"/>
                <a:gd name="T11" fmla="*/ 5 h 8"/>
                <a:gd name="T12" fmla="*/ 1 w 35"/>
                <a:gd name="T13" fmla="*/ 4 h 8"/>
                <a:gd name="T14" fmla="*/ 35 w 35"/>
                <a:gd name="T15" fmla="*/ 0 h 8"/>
                <a:gd name="T16" fmla="*/ 35 w 3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">
                  <a:moveTo>
                    <a:pt x="35" y="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2" y="4"/>
                    <a:pt x="1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1" y="1"/>
                    <a:pt x="22" y="0"/>
                    <a:pt x="35" y="0"/>
                  </a:cubicBezTo>
                  <a:lnTo>
                    <a:pt x="3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" name="Freeform 38"/>
            <p:cNvSpPr/>
            <p:nvPr/>
          </p:nvSpPr>
          <p:spPr bwMode="auto">
            <a:xfrm>
              <a:off x="1883" y="2682"/>
              <a:ext cx="29" cy="40"/>
            </a:xfrm>
            <a:custGeom>
              <a:avLst/>
              <a:gdLst>
                <a:gd name="T0" fmla="*/ 7 w 7"/>
                <a:gd name="T1" fmla="*/ 8 h 10"/>
                <a:gd name="T2" fmla="*/ 7 w 7"/>
                <a:gd name="T3" fmla="*/ 10 h 10"/>
                <a:gd name="T4" fmla="*/ 4 w 7"/>
                <a:gd name="T5" fmla="*/ 9 h 10"/>
                <a:gd name="T6" fmla="*/ 4 w 7"/>
                <a:gd name="T7" fmla="*/ 8 h 10"/>
                <a:gd name="T8" fmla="*/ 0 w 7"/>
                <a:gd name="T9" fmla="*/ 4 h 10"/>
                <a:gd name="T10" fmla="*/ 0 w 7"/>
                <a:gd name="T11" fmla="*/ 2 h 10"/>
                <a:gd name="T12" fmla="*/ 0 w 7"/>
                <a:gd name="T13" fmla="*/ 0 h 10"/>
                <a:gd name="T14" fmla="*/ 6 w 7"/>
                <a:gd name="T15" fmla="*/ 3 h 10"/>
                <a:gd name="T16" fmla="*/ 7 w 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7" y="8"/>
                  </a:moveTo>
                  <a:cubicBezTo>
                    <a:pt x="7" y="9"/>
                    <a:pt x="7" y="9"/>
                    <a:pt x="7" y="10"/>
                  </a:cubicBezTo>
                  <a:cubicBezTo>
                    <a:pt x="6" y="10"/>
                    <a:pt x="5" y="10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" name="Freeform 39"/>
            <p:cNvSpPr/>
            <p:nvPr/>
          </p:nvSpPr>
          <p:spPr bwMode="auto">
            <a:xfrm>
              <a:off x="1896" y="2718"/>
              <a:ext cx="16" cy="20"/>
            </a:xfrm>
            <a:custGeom>
              <a:avLst/>
              <a:gdLst>
                <a:gd name="T0" fmla="*/ 4 w 4"/>
                <a:gd name="T1" fmla="*/ 1 h 5"/>
                <a:gd name="T2" fmla="*/ 4 w 4"/>
                <a:gd name="T3" fmla="*/ 5 h 5"/>
                <a:gd name="T4" fmla="*/ 0 w 4"/>
                <a:gd name="T5" fmla="*/ 4 h 5"/>
                <a:gd name="T6" fmla="*/ 1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4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6" name="Freeform 40"/>
            <p:cNvSpPr/>
            <p:nvPr/>
          </p:nvSpPr>
          <p:spPr bwMode="auto">
            <a:xfrm>
              <a:off x="1827" y="2722"/>
              <a:ext cx="85" cy="52"/>
            </a:xfrm>
            <a:custGeom>
              <a:avLst/>
              <a:gdLst>
                <a:gd name="T0" fmla="*/ 21 w 21"/>
                <a:gd name="T1" fmla="*/ 4 h 13"/>
                <a:gd name="T2" fmla="*/ 18 w 21"/>
                <a:gd name="T3" fmla="*/ 8 h 13"/>
                <a:gd name="T4" fmla="*/ 9 w 21"/>
                <a:gd name="T5" fmla="*/ 13 h 13"/>
                <a:gd name="T6" fmla="*/ 2 w 21"/>
                <a:gd name="T7" fmla="*/ 10 h 13"/>
                <a:gd name="T8" fmla="*/ 0 w 21"/>
                <a:gd name="T9" fmla="*/ 3 h 13"/>
                <a:gd name="T10" fmla="*/ 0 w 21"/>
                <a:gd name="T11" fmla="*/ 0 h 13"/>
                <a:gd name="T12" fmla="*/ 4 w 21"/>
                <a:gd name="T13" fmla="*/ 1 h 13"/>
                <a:gd name="T14" fmla="*/ 3 w 21"/>
                <a:gd name="T15" fmla="*/ 3 h 13"/>
                <a:gd name="T16" fmla="*/ 9 w 21"/>
                <a:gd name="T17" fmla="*/ 9 h 13"/>
                <a:gd name="T18" fmla="*/ 15 w 21"/>
                <a:gd name="T19" fmla="*/ 6 h 13"/>
                <a:gd name="T20" fmla="*/ 17 w 21"/>
                <a:gd name="T21" fmla="*/ 3 h 13"/>
                <a:gd name="T22" fmla="*/ 21 w 21"/>
                <a:gd name="T2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21" y="4"/>
                  </a:moveTo>
                  <a:cubicBezTo>
                    <a:pt x="20" y="5"/>
                    <a:pt x="19" y="7"/>
                    <a:pt x="18" y="8"/>
                  </a:cubicBezTo>
                  <a:cubicBezTo>
                    <a:pt x="16" y="11"/>
                    <a:pt x="13" y="13"/>
                    <a:pt x="9" y="13"/>
                  </a:cubicBezTo>
                  <a:cubicBezTo>
                    <a:pt x="6" y="13"/>
                    <a:pt x="4" y="12"/>
                    <a:pt x="2" y="10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4" y="7"/>
                    <a:pt x="5" y="9"/>
                    <a:pt x="9" y="9"/>
                  </a:cubicBezTo>
                  <a:cubicBezTo>
                    <a:pt x="12" y="9"/>
                    <a:pt x="14" y="8"/>
                    <a:pt x="15" y="6"/>
                  </a:cubicBezTo>
                  <a:cubicBezTo>
                    <a:pt x="16" y="5"/>
                    <a:pt x="16" y="4"/>
                    <a:pt x="17" y="3"/>
                  </a:cubicBezTo>
                  <a:cubicBezTo>
                    <a:pt x="18" y="3"/>
                    <a:pt x="19" y="3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7" name="Freeform 41"/>
            <p:cNvSpPr/>
            <p:nvPr/>
          </p:nvSpPr>
          <p:spPr bwMode="auto">
            <a:xfrm>
              <a:off x="1883" y="2287"/>
              <a:ext cx="17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2 w 4"/>
                <a:gd name="T7" fmla="*/ 4 h 4"/>
                <a:gd name="T8" fmla="*/ 1 w 4"/>
                <a:gd name="T9" fmla="*/ 3 h 4"/>
                <a:gd name="T10" fmla="*/ 0 w 4"/>
                <a:gd name="T11" fmla="*/ 2 h 4"/>
                <a:gd name="T12" fmla="*/ 1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4 w 4"/>
                <a:gd name="T19" fmla="*/ 1 h 4"/>
                <a:gd name="T20" fmla="*/ 4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8" name="Freeform 42"/>
            <p:cNvSpPr/>
            <p:nvPr/>
          </p:nvSpPr>
          <p:spPr bwMode="auto">
            <a:xfrm>
              <a:off x="1843" y="2710"/>
              <a:ext cx="57" cy="24"/>
            </a:xfrm>
            <a:custGeom>
              <a:avLst/>
              <a:gdLst>
                <a:gd name="T0" fmla="*/ 14 w 14"/>
                <a:gd name="T1" fmla="*/ 2 h 6"/>
                <a:gd name="T2" fmla="*/ 13 w 14"/>
                <a:gd name="T3" fmla="*/ 6 h 6"/>
                <a:gd name="T4" fmla="*/ 0 w 14"/>
                <a:gd name="T5" fmla="*/ 4 h 6"/>
                <a:gd name="T6" fmla="*/ 1 w 14"/>
                <a:gd name="T7" fmla="*/ 0 h 6"/>
                <a:gd name="T8" fmla="*/ 14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cubicBezTo>
                    <a:pt x="13" y="4"/>
                    <a:pt x="13" y="5"/>
                    <a:pt x="13" y="6"/>
                  </a:cubicBezTo>
                  <a:cubicBezTo>
                    <a:pt x="8" y="6"/>
                    <a:pt x="4" y="5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5" y="1"/>
                    <a:pt x="9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9" name="Freeform 43"/>
            <p:cNvSpPr/>
            <p:nvPr/>
          </p:nvSpPr>
          <p:spPr bwMode="auto">
            <a:xfrm>
              <a:off x="1758" y="2243"/>
              <a:ext cx="134" cy="72"/>
            </a:xfrm>
            <a:custGeom>
              <a:avLst/>
              <a:gdLst>
                <a:gd name="T0" fmla="*/ 32 w 33"/>
                <a:gd name="T1" fmla="*/ 14 h 18"/>
                <a:gd name="T2" fmla="*/ 33 w 33"/>
                <a:gd name="T3" fmla="*/ 15 h 18"/>
                <a:gd name="T4" fmla="*/ 30 w 33"/>
                <a:gd name="T5" fmla="*/ 16 h 18"/>
                <a:gd name="T6" fmla="*/ 20 w 33"/>
                <a:gd name="T7" fmla="*/ 18 h 18"/>
                <a:gd name="T8" fmla="*/ 19 w 33"/>
                <a:gd name="T9" fmla="*/ 18 h 18"/>
                <a:gd name="T10" fmla="*/ 8 w 33"/>
                <a:gd name="T11" fmla="*/ 15 h 18"/>
                <a:gd name="T12" fmla="*/ 0 w 33"/>
                <a:gd name="T13" fmla="*/ 3 h 18"/>
                <a:gd name="T14" fmla="*/ 1 w 33"/>
                <a:gd name="T15" fmla="*/ 1 h 18"/>
                <a:gd name="T16" fmla="*/ 2 w 33"/>
                <a:gd name="T17" fmla="*/ 0 h 18"/>
                <a:gd name="T18" fmla="*/ 4 w 33"/>
                <a:gd name="T19" fmla="*/ 2 h 18"/>
                <a:gd name="T20" fmla="*/ 11 w 33"/>
                <a:gd name="T21" fmla="*/ 12 h 18"/>
                <a:gd name="T22" fmla="*/ 20 w 33"/>
                <a:gd name="T23" fmla="*/ 14 h 18"/>
                <a:gd name="T24" fmla="*/ 20 w 33"/>
                <a:gd name="T25" fmla="*/ 14 h 18"/>
                <a:gd name="T26" fmla="*/ 32 w 33"/>
                <a:gd name="T27" fmla="*/ 12 h 18"/>
                <a:gd name="T28" fmla="*/ 31 w 33"/>
                <a:gd name="T29" fmla="*/ 13 h 18"/>
                <a:gd name="T30" fmla="*/ 32 w 33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8">
                  <a:moveTo>
                    <a:pt x="32" y="14"/>
                  </a:moveTo>
                  <a:cubicBezTo>
                    <a:pt x="32" y="14"/>
                    <a:pt x="32" y="15"/>
                    <a:pt x="33" y="15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7" y="17"/>
                    <a:pt x="24" y="18"/>
                    <a:pt x="20" y="18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16" y="18"/>
                    <a:pt x="12" y="17"/>
                    <a:pt x="8" y="15"/>
                  </a:cubicBezTo>
                  <a:cubicBezTo>
                    <a:pt x="5" y="12"/>
                    <a:pt x="2" y="9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5" y="7"/>
                    <a:pt x="8" y="10"/>
                    <a:pt x="11" y="12"/>
                  </a:cubicBezTo>
                  <a:cubicBezTo>
                    <a:pt x="13" y="13"/>
                    <a:pt x="17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5" y="14"/>
                    <a:pt x="30" y="12"/>
                    <a:pt x="32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4"/>
                    <a:pt x="3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0" name="Freeform 44"/>
            <p:cNvSpPr/>
            <p:nvPr/>
          </p:nvSpPr>
          <p:spPr bwMode="auto">
            <a:xfrm>
              <a:off x="1835" y="2682"/>
              <a:ext cx="48" cy="28"/>
            </a:xfrm>
            <a:custGeom>
              <a:avLst/>
              <a:gdLst>
                <a:gd name="T0" fmla="*/ 12 w 12"/>
                <a:gd name="T1" fmla="*/ 2 h 7"/>
                <a:gd name="T2" fmla="*/ 12 w 12"/>
                <a:gd name="T3" fmla="*/ 4 h 7"/>
                <a:gd name="T4" fmla="*/ 3 w 12"/>
                <a:gd name="T5" fmla="*/ 7 h 7"/>
                <a:gd name="T6" fmla="*/ 0 w 12"/>
                <a:gd name="T7" fmla="*/ 6 h 7"/>
                <a:gd name="T8" fmla="*/ 1 w 12"/>
                <a:gd name="T9" fmla="*/ 4 h 7"/>
                <a:gd name="T10" fmla="*/ 12 w 12"/>
                <a:gd name="T11" fmla="*/ 0 h 7"/>
                <a:gd name="T12" fmla="*/ 12 w 12"/>
                <a:gd name="T13" fmla="*/ 0 h 7"/>
                <a:gd name="T14" fmla="*/ 12 w 12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5" y="5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4" y="1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1" name="Freeform 45"/>
            <p:cNvSpPr/>
            <p:nvPr/>
          </p:nvSpPr>
          <p:spPr bwMode="auto">
            <a:xfrm>
              <a:off x="1746" y="2054"/>
              <a:ext cx="129" cy="64"/>
            </a:xfrm>
            <a:custGeom>
              <a:avLst/>
              <a:gdLst>
                <a:gd name="T0" fmla="*/ 32 w 32"/>
                <a:gd name="T1" fmla="*/ 5 h 16"/>
                <a:gd name="T2" fmla="*/ 32 w 32"/>
                <a:gd name="T3" fmla="*/ 5 h 16"/>
                <a:gd name="T4" fmla="*/ 30 w 32"/>
                <a:gd name="T5" fmla="*/ 10 h 16"/>
                <a:gd name="T6" fmla="*/ 21 w 32"/>
                <a:gd name="T7" fmla="*/ 16 h 16"/>
                <a:gd name="T8" fmla="*/ 21 w 32"/>
                <a:gd name="T9" fmla="*/ 16 h 16"/>
                <a:gd name="T10" fmla="*/ 0 w 32"/>
                <a:gd name="T11" fmla="*/ 3 h 16"/>
                <a:gd name="T12" fmla="*/ 0 w 32"/>
                <a:gd name="T13" fmla="*/ 2 h 16"/>
                <a:gd name="T14" fmla="*/ 0 w 32"/>
                <a:gd name="T15" fmla="*/ 0 h 16"/>
                <a:gd name="T16" fmla="*/ 1 w 32"/>
                <a:gd name="T17" fmla="*/ 0 h 16"/>
                <a:gd name="T18" fmla="*/ 3 w 32"/>
                <a:gd name="T19" fmla="*/ 0 h 16"/>
                <a:gd name="T20" fmla="*/ 21 w 32"/>
                <a:gd name="T21" fmla="*/ 12 h 16"/>
                <a:gd name="T22" fmla="*/ 21 w 32"/>
                <a:gd name="T23" fmla="*/ 12 h 16"/>
                <a:gd name="T24" fmla="*/ 27 w 32"/>
                <a:gd name="T25" fmla="*/ 8 h 16"/>
                <a:gd name="T26" fmla="*/ 28 w 32"/>
                <a:gd name="T27" fmla="*/ 5 h 16"/>
                <a:gd name="T28" fmla="*/ 30 w 32"/>
                <a:gd name="T29" fmla="*/ 3 h 16"/>
                <a:gd name="T30" fmla="*/ 31 w 32"/>
                <a:gd name="T31" fmla="*/ 3 h 16"/>
                <a:gd name="T32" fmla="*/ 32 w 32"/>
                <a:gd name="T3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32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8"/>
                    <a:pt x="30" y="10"/>
                  </a:cubicBezTo>
                  <a:cubicBezTo>
                    <a:pt x="29" y="13"/>
                    <a:pt x="26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6" y="16"/>
                    <a:pt x="10" y="1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2" y="9"/>
                    <a:pt x="18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6" y="10"/>
                    <a:pt x="27" y="8"/>
                  </a:cubicBezTo>
                  <a:cubicBezTo>
                    <a:pt x="28" y="7"/>
                    <a:pt x="28" y="5"/>
                    <a:pt x="28" y="5"/>
                  </a:cubicBezTo>
                  <a:cubicBezTo>
                    <a:pt x="29" y="4"/>
                    <a:pt x="29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2" y="4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" name="Freeform 46"/>
            <p:cNvSpPr/>
            <p:nvPr/>
          </p:nvSpPr>
          <p:spPr bwMode="auto">
            <a:xfrm>
              <a:off x="1827" y="2706"/>
              <a:ext cx="20" cy="20"/>
            </a:xfrm>
            <a:custGeom>
              <a:avLst/>
              <a:gdLst>
                <a:gd name="T0" fmla="*/ 5 w 5"/>
                <a:gd name="T1" fmla="*/ 1 h 5"/>
                <a:gd name="T2" fmla="*/ 4 w 5"/>
                <a:gd name="T3" fmla="*/ 5 h 5"/>
                <a:gd name="T4" fmla="*/ 0 w 5"/>
                <a:gd name="T5" fmla="*/ 4 h 5"/>
                <a:gd name="T6" fmla="*/ 2 w 5"/>
                <a:gd name="T7" fmla="*/ 0 h 5"/>
                <a:gd name="T8" fmla="*/ 5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4" y="3"/>
                    <a:pt x="4" y="5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3" name="Freeform 47"/>
            <p:cNvSpPr/>
            <p:nvPr/>
          </p:nvSpPr>
          <p:spPr bwMode="auto">
            <a:xfrm>
              <a:off x="1734" y="2629"/>
              <a:ext cx="101" cy="93"/>
            </a:xfrm>
            <a:custGeom>
              <a:avLst/>
              <a:gdLst>
                <a:gd name="T0" fmla="*/ 22 w 25"/>
                <a:gd name="T1" fmla="*/ 18 h 23"/>
                <a:gd name="T2" fmla="*/ 25 w 25"/>
                <a:gd name="T3" fmla="*/ 19 h 23"/>
                <a:gd name="T4" fmla="*/ 23 w 25"/>
                <a:gd name="T5" fmla="*/ 23 h 23"/>
                <a:gd name="T6" fmla="*/ 21 w 25"/>
                <a:gd name="T7" fmla="*/ 22 h 23"/>
                <a:gd name="T8" fmla="*/ 2 w 25"/>
                <a:gd name="T9" fmla="*/ 9 h 23"/>
                <a:gd name="T10" fmla="*/ 0 w 25"/>
                <a:gd name="T11" fmla="*/ 4 h 23"/>
                <a:gd name="T12" fmla="*/ 3 w 25"/>
                <a:gd name="T13" fmla="*/ 2 h 23"/>
                <a:gd name="T14" fmla="*/ 4 w 25"/>
                <a:gd name="T15" fmla="*/ 0 h 23"/>
                <a:gd name="T16" fmla="*/ 5 w 25"/>
                <a:gd name="T17" fmla="*/ 8 h 23"/>
                <a:gd name="T18" fmla="*/ 10 w 25"/>
                <a:gd name="T19" fmla="*/ 13 h 23"/>
                <a:gd name="T20" fmla="*/ 22 w 25"/>
                <a:gd name="T2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22" y="18"/>
                  </a:moveTo>
                  <a:cubicBezTo>
                    <a:pt x="23" y="19"/>
                    <a:pt x="24" y="19"/>
                    <a:pt x="25" y="19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2" y="23"/>
                    <a:pt x="22" y="22"/>
                    <a:pt x="21" y="22"/>
                  </a:cubicBezTo>
                  <a:cubicBezTo>
                    <a:pt x="11" y="19"/>
                    <a:pt x="4" y="15"/>
                    <a:pt x="2" y="9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4" y="3"/>
                    <a:pt x="5" y="5"/>
                    <a:pt x="5" y="8"/>
                  </a:cubicBezTo>
                  <a:cubicBezTo>
                    <a:pt x="6" y="10"/>
                    <a:pt x="8" y="11"/>
                    <a:pt x="10" y="13"/>
                  </a:cubicBezTo>
                  <a:cubicBezTo>
                    <a:pt x="13" y="15"/>
                    <a:pt x="17" y="17"/>
                    <a:pt x="2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4" name="Freeform 48"/>
            <p:cNvSpPr/>
            <p:nvPr/>
          </p:nvSpPr>
          <p:spPr bwMode="auto">
            <a:xfrm>
              <a:off x="1771" y="2416"/>
              <a:ext cx="16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2 w 4"/>
                <a:gd name="T11" fmla="*/ 0 h 4"/>
                <a:gd name="T12" fmla="*/ 3 w 4"/>
                <a:gd name="T13" fmla="*/ 1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5" name="Freeform 49"/>
            <p:cNvSpPr/>
            <p:nvPr/>
          </p:nvSpPr>
          <p:spPr bwMode="auto">
            <a:xfrm>
              <a:off x="1730" y="2428"/>
              <a:ext cx="53" cy="169"/>
            </a:xfrm>
            <a:custGeom>
              <a:avLst/>
              <a:gdLst>
                <a:gd name="T0" fmla="*/ 10 w 13"/>
                <a:gd name="T1" fmla="*/ 0 h 42"/>
                <a:gd name="T2" fmla="*/ 13 w 13"/>
                <a:gd name="T3" fmla="*/ 1 h 42"/>
                <a:gd name="T4" fmla="*/ 4 w 13"/>
                <a:gd name="T5" fmla="*/ 41 h 42"/>
                <a:gd name="T6" fmla="*/ 4 w 13"/>
                <a:gd name="T7" fmla="*/ 41 h 42"/>
                <a:gd name="T8" fmla="*/ 4 w 13"/>
                <a:gd name="T9" fmla="*/ 42 h 42"/>
                <a:gd name="T10" fmla="*/ 4 w 13"/>
                <a:gd name="T11" fmla="*/ 41 h 42"/>
                <a:gd name="T12" fmla="*/ 2 w 13"/>
                <a:gd name="T13" fmla="*/ 40 h 42"/>
                <a:gd name="T14" fmla="*/ 1 w 13"/>
                <a:gd name="T15" fmla="*/ 40 h 42"/>
                <a:gd name="T16" fmla="*/ 0 w 13"/>
                <a:gd name="T17" fmla="*/ 41 h 42"/>
                <a:gd name="T18" fmla="*/ 5 w 13"/>
                <a:gd name="T19" fmla="*/ 12 h 42"/>
                <a:gd name="T20" fmla="*/ 10 w 1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2">
                  <a:moveTo>
                    <a:pt x="10" y="0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11" y="6"/>
                    <a:pt x="4" y="2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0"/>
                    <a:pt x="1" y="40"/>
                    <a:pt x="0" y="41"/>
                  </a:cubicBezTo>
                  <a:cubicBezTo>
                    <a:pt x="0" y="30"/>
                    <a:pt x="3" y="19"/>
                    <a:pt x="5" y="12"/>
                  </a:cubicBezTo>
                  <a:cubicBezTo>
                    <a:pt x="7" y="7"/>
                    <a:pt x="9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6" name="Freeform 50"/>
            <p:cNvSpPr/>
            <p:nvPr/>
          </p:nvSpPr>
          <p:spPr bwMode="auto">
            <a:xfrm>
              <a:off x="1533" y="1937"/>
              <a:ext cx="250" cy="491"/>
            </a:xfrm>
            <a:custGeom>
              <a:avLst/>
              <a:gdLst>
                <a:gd name="T0" fmla="*/ 62 w 62"/>
                <a:gd name="T1" fmla="*/ 119 h 122"/>
                <a:gd name="T2" fmla="*/ 62 w 62"/>
                <a:gd name="T3" fmla="*/ 120 h 122"/>
                <a:gd name="T4" fmla="*/ 61 w 62"/>
                <a:gd name="T5" fmla="*/ 119 h 122"/>
                <a:gd name="T6" fmla="*/ 59 w 62"/>
                <a:gd name="T7" fmla="*/ 120 h 122"/>
                <a:gd name="T8" fmla="*/ 59 w 62"/>
                <a:gd name="T9" fmla="*/ 122 h 122"/>
                <a:gd name="T10" fmla="*/ 58 w 62"/>
                <a:gd name="T11" fmla="*/ 122 h 122"/>
                <a:gd name="T12" fmla="*/ 26 w 62"/>
                <a:gd name="T13" fmla="*/ 104 h 122"/>
                <a:gd name="T14" fmla="*/ 0 w 62"/>
                <a:gd name="T15" fmla="*/ 49 h 122"/>
                <a:gd name="T16" fmla="*/ 6 w 62"/>
                <a:gd name="T17" fmla="*/ 22 h 122"/>
                <a:gd name="T18" fmla="*/ 22 w 62"/>
                <a:gd name="T19" fmla="*/ 0 h 122"/>
                <a:gd name="T20" fmla="*/ 23 w 62"/>
                <a:gd name="T21" fmla="*/ 1 h 122"/>
                <a:gd name="T22" fmla="*/ 24 w 62"/>
                <a:gd name="T23" fmla="*/ 2 h 122"/>
                <a:gd name="T24" fmla="*/ 25 w 62"/>
                <a:gd name="T25" fmla="*/ 2 h 122"/>
                <a:gd name="T26" fmla="*/ 26 w 62"/>
                <a:gd name="T27" fmla="*/ 2 h 122"/>
                <a:gd name="T28" fmla="*/ 4 w 62"/>
                <a:gd name="T29" fmla="*/ 49 h 122"/>
                <a:gd name="T30" fmla="*/ 28 w 62"/>
                <a:gd name="T31" fmla="*/ 101 h 122"/>
                <a:gd name="T32" fmla="*/ 62 w 62"/>
                <a:gd name="T33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22">
                  <a:moveTo>
                    <a:pt x="62" y="119"/>
                  </a:moveTo>
                  <a:cubicBezTo>
                    <a:pt x="62" y="120"/>
                    <a:pt x="62" y="120"/>
                    <a:pt x="62" y="120"/>
                  </a:cubicBezTo>
                  <a:cubicBezTo>
                    <a:pt x="62" y="119"/>
                    <a:pt x="61" y="119"/>
                    <a:pt x="61" y="119"/>
                  </a:cubicBezTo>
                  <a:cubicBezTo>
                    <a:pt x="60" y="119"/>
                    <a:pt x="60" y="120"/>
                    <a:pt x="59" y="120"/>
                  </a:cubicBezTo>
                  <a:cubicBezTo>
                    <a:pt x="59" y="120"/>
                    <a:pt x="59" y="121"/>
                    <a:pt x="59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45" y="118"/>
                    <a:pt x="34" y="111"/>
                    <a:pt x="26" y="104"/>
                  </a:cubicBezTo>
                  <a:cubicBezTo>
                    <a:pt x="9" y="89"/>
                    <a:pt x="0" y="69"/>
                    <a:pt x="0" y="49"/>
                  </a:cubicBezTo>
                  <a:cubicBezTo>
                    <a:pt x="0" y="40"/>
                    <a:pt x="2" y="31"/>
                    <a:pt x="6" y="22"/>
                  </a:cubicBezTo>
                  <a:cubicBezTo>
                    <a:pt x="10" y="14"/>
                    <a:pt x="15" y="6"/>
                    <a:pt x="22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11" y="15"/>
                    <a:pt x="4" y="32"/>
                    <a:pt x="4" y="49"/>
                  </a:cubicBezTo>
                  <a:cubicBezTo>
                    <a:pt x="4" y="68"/>
                    <a:pt x="12" y="87"/>
                    <a:pt x="28" y="101"/>
                  </a:cubicBezTo>
                  <a:cubicBezTo>
                    <a:pt x="37" y="109"/>
                    <a:pt x="48" y="115"/>
                    <a:pt x="6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7" name="Freeform 51"/>
            <p:cNvSpPr/>
            <p:nvPr/>
          </p:nvSpPr>
          <p:spPr bwMode="auto">
            <a:xfrm>
              <a:off x="1762" y="1857"/>
              <a:ext cx="17" cy="16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2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1 w 4"/>
                <a:gd name="T11" fmla="*/ 3 h 4"/>
                <a:gd name="T12" fmla="*/ 0 w 4"/>
                <a:gd name="T13" fmla="*/ 1 h 4"/>
                <a:gd name="T14" fmla="*/ 4 w 4"/>
                <a:gd name="T15" fmla="*/ 0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8" name="Freeform 52"/>
            <p:cNvSpPr/>
            <p:nvPr/>
          </p:nvSpPr>
          <p:spPr bwMode="auto">
            <a:xfrm>
              <a:off x="1585" y="2118"/>
              <a:ext cx="194" cy="65"/>
            </a:xfrm>
            <a:custGeom>
              <a:avLst/>
              <a:gdLst>
                <a:gd name="T0" fmla="*/ 48 w 48"/>
                <a:gd name="T1" fmla="*/ 14 h 16"/>
                <a:gd name="T2" fmla="*/ 47 w 48"/>
                <a:gd name="T3" fmla="*/ 15 h 16"/>
                <a:gd name="T4" fmla="*/ 46 w 48"/>
                <a:gd name="T5" fmla="*/ 16 h 16"/>
                <a:gd name="T6" fmla="*/ 45 w 48"/>
                <a:gd name="T7" fmla="*/ 15 h 16"/>
                <a:gd name="T8" fmla="*/ 34 w 48"/>
                <a:gd name="T9" fmla="*/ 9 h 16"/>
                <a:gd name="T10" fmla="*/ 10 w 48"/>
                <a:gd name="T11" fmla="*/ 3 h 16"/>
                <a:gd name="T12" fmla="*/ 2 w 48"/>
                <a:gd name="T13" fmla="*/ 4 h 16"/>
                <a:gd name="T14" fmla="*/ 2 w 48"/>
                <a:gd name="T15" fmla="*/ 4 h 16"/>
                <a:gd name="T16" fmla="*/ 0 w 48"/>
                <a:gd name="T17" fmla="*/ 3 h 16"/>
                <a:gd name="T18" fmla="*/ 0 w 48"/>
                <a:gd name="T19" fmla="*/ 2 h 16"/>
                <a:gd name="T20" fmla="*/ 2 w 48"/>
                <a:gd name="T21" fmla="*/ 0 h 16"/>
                <a:gd name="T22" fmla="*/ 10 w 48"/>
                <a:gd name="T23" fmla="*/ 0 h 16"/>
                <a:gd name="T24" fmla="*/ 36 w 48"/>
                <a:gd name="T25" fmla="*/ 6 h 16"/>
                <a:gd name="T26" fmla="*/ 47 w 48"/>
                <a:gd name="T27" fmla="*/ 12 h 16"/>
                <a:gd name="T28" fmla="*/ 48 w 48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6">
                  <a:moveTo>
                    <a:pt x="48" y="14"/>
                  </a:moveTo>
                  <a:cubicBezTo>
                    <a:pt x="48" y="14"/>
                    <a:pt x="47" y="14"/>
                    <a:pt x="47" y="15"/>
                  </a:cubicBezTo>
                  <a:cubicBezTo>
                    <a:pt x="47" y="15"/>
                    <a:pt x="46" y="16"/>
                    <a:pt x="46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4" y="15"/>
                    <a:pt x="41" y="12"/>
                    <a:pt x="34" y="9"/>
                  </a:cubicBezTo>
                  <a:cubicBezTo>
                    <a:pt x="28" y="6"/>
                    <a:pt x="20" y="3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20" y="0"/>
                    <a:pt x="29" y="3"/>
                    <a:pt x="36" y="6"/>
                  </a:cubicBezTo>
                  <a:cubicBezTo>
                    <a:pt x="43" y="9"/>
                    <a:pt x="47" y="12"/>
                    <a:pt x="47" y="12"/>
                  </a:cubicBezTo>
                  <a:cubicBezTo>
                    <a:pt x="47" y="12"/>
                    <a:pt x="48" y="13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9" name="Freeform 53"/>
            <p:cNvSpPr/>
            <p:nvPr/>
          </p:nvSpPr>
          <p:spPr bwMode="auto">
            <a:xfrm>
              <a:off x="1637" y="1861"/>
              <a:ext cx="138" cy="84"/>
            </a:xfrm>
            <a:custGeom>
              <a:avLst/>
              <a:gdLst>
                <a:gd name="T0" fmla="*/ 34 w 34"/>
                <a:gd name="T1" fmla="*/ 3 h 21"/>
                <a:gd name="T2" fmla="*/ 34 w 34"/>
                <a:gd name="T3" fmla="*/ 3 h 21"/>
                <a:gd name="T4" fmla="*/ 0 w 34"/>
                <a:gd name="T5" fmla="*/ 21 h 21"/>
                <a:gd name="T6" fmla="*/ 0 w 34"/>
                <a:gd name="T7" fmla="*/ 19 h 21"/>
                <a:gd name="T8" fmla="*/ 0 w 34"/>
                <a:gd name="T9" fmla="*/ 19 h 21"/>
                <a:gd name="T10" fmla="*/ 0 w 34"/>
                <a:gd name="T11" fmla="*/ 16 h 21"/>
                <a:gd name="T12" fmla="*/ 28 w 34"/>
                <a:gd name="T13" fmla="*/ 1 h 21"/>
                <a:gd name="T14" fmla="*/ 31 w 34"/>
                <a:gd name="T15" fmla="*/ 0 h 21"/>
                <a:gd name="T16" fmla="*/ 32 w 34"/>
                <a:gd name="T17" fmla="*/ 2 h 21"/>
                <a:gd name="T18" fmla="*/ 34 w 34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1">
                  <a:moveTo>
                    <a:pt x="34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0" y="7"/>
                    <a:pt x="9" y="13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7" y="10"/>
                    <a:pt x="17" y="5"/>
                    <a:pt x="28" y="1"/>
                  </a:cubicBezTo>
                  <a:cubicBezTo>
                    <a:pt x="29" y="1"/>
                    <a:pt x="30" y="0"/>
                    <a:pt x="31" y="0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0" name="Freeform 54"/>
            <p:cNvSpPr/>
            <p:nvPr/>
          </p:nvSpPr>
          <p:spPr bwMode="auto">
            <a:xfrm>
              <a:off x="1617" y="1728"/>
              <a:ext cx="162" cy="209"/>
            </a:xfrm>
            <a:custGeom>
              <a:avLst/>
              <a:gdLst>
                <a:gd name="T0" fmla="*/ 38 w 40"/>
                <a:gd name="T1" fmla="*/ 28 h 52"/>
                <a:gd name="T2" fmla="*/ 40 w 40"/>
                <a:gd name="T3" fmla="*/ 32 h 52"/>
                <a:gd name="T4" fmla="*/ 36 w 40"/>
                <a:gd name="T5" fmla="*/ 33 h 52"/>
                <a:gd name="T6" fmla="*/ 35 w 40"/>
                <a:gd name="T7" fmla="*/ 30 h 52"/>
                <a:gd name="T8" fmla="*/ 28 w 40"/>
                <a:gd name="T9" fmla="*/ 19 h 52"/>
                <a:gd name="T10" fmla="*/ 11 w 40"/>
                <a:gd name="T11" fmla="*/ 4 h 52"/>
                <a:gd name="T12" fmla="*/ 11 w 40"/>
                <a:gd name="T13" fmla="*/ 4 h 52"/>
                <a:gd name="T14" fmla="*/ 11 w 40"/>
                <a:gd name="T15" fmla="*/ 4 h 52"/>
                <a:gd name="T16" fmla="*/ 5 w 40"/>
                <a:gd name="T17" fmla="*/ 11 h 52"/>
                <a:gd name="T18" fmla="*/ 4 w 40"/>
                <a:gd name="T19" fmla="*/ 28 h 52"/>
                <a:gd name="T20" fmla="*/ 4 w 40"/>
                <a:gd name="T21" fmla="*/ 44 h 52"/>
                <a:gd name="T22" fmla="*/ 5 w 40"/>
                <a:gd name="T23" fmla="*/ 49 h 52"/>
                <a:gd name="T24" fmla="*/ 3 w 40"/>
                <a:gd name="T25" fmla="*/ 50 h 52"/>
                <a:gd name="T26" fmla="*/ 1 w 40"/>
                <a:gd name="T27" fmla="*/ 52 h 52"/>
                <a:gd name="T28" fmla="*/ 0 w 40"/>
                <a:gd name="T29" fmla="*/ 28 h 52"/>
                <a:gd name="T30" fmla="*/ 2 w 40"/>
                <a:gd name="T31" fmla="*/ 10 h 52"/>
                <a:gd name="T32" fmla="*/ 5 w 40"/>
                <a:gd name="T33" fmla="*/ 3 h 52"/>
                <a:gd name="T34" fmla="*/ 11 w 40"/>
                <a:gd name="T35" fmla="*/ 0 h 52"/>
                <a:gd name="T36" fmla="*/ 22 w 40"/>
                <a:gd name="T37" fmla="*/ 6 h 52"/>
                <a:gd name="T38" fmla="*/ 32 w 40"/>
                <a:gd name="T39" fmla="*/ 17 h 52"/>
                <a:gd name="T40" fmla="*/ 38 w 40"/>
                <a:gd name="T41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38" y="28"/>
                  </a:moveTo>
                  <a:cubicBezTo>
                    <a:pt x="39" y="30"/>
                    <a:pt x="39" y="31"/>
                    <a:pt x="40" y="32"/>
                  </a:cubicBezTo>
                  <a:cubicBezTo>
                    <a:pt x="38" y="32"/>
                    <a:pt x="37" y="33"/>
                    <a:pt x="36" y="33"/>
                  </a:cubicBezTo>
                  <a:cubicBezTo>
                    <a:pt x="36" y="32"/>
                    <a:pt x="35" y="31"/>
                    <a:pt x="35" y="30"/>
                  </a:cubicBezTo>
                  <a:cubicBezTo>
                    <a:pt x="33" y="27"/>
                    <a:pt x="31" y="23"/>
                    <a:pt x="28" y="19"/>
                  </a:cubicBezTo>
                  <a:cubicBezTo>
                    <a:pt x="24" y="11"/>
                    <a:pt x="17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7" y="6"/>
                    <a:pt x="5" y="11"/>
                  </a:cubicBezTo>
                  <a:cubicBezTo>
                    <a:pt x="4" y="15"/>
                    <a:pt x="4" y="21"/>
                    <a:pt x="4" y="28"/>
                  </a:cubicBezTo>
                  <a:cubicBezTo>
                    <a:pt x="4" y="34"/>
                    <a:pt x="4" y="40"/>
                    <a:pt x="4" y="44"/>
                  </a:cubicBezTo>
                  <a:cubicBezTo>
                    <a:pt x="5" y="46"/>
                    <a:pt x="5" y="47"/>
                    <a:pt x="5" y="49"/>
                  </a:cubicBezTo>
                  <a:cubicBezTo>
                    <a:pt x="4" y="49"/>
                    <a:pt x="3" y="50"/>
                    <a:pt x="3" y="50"/>
                  </a:cubicBezTo>
                  <a:cubicBezTo>
                    <a:pt x="2" y="51"/>
                    <a:pt x="2" y="51"/>
                    <a:pt x="1" y="52"/>
                  </a:cubicBezTo>
                  <a:cubicBezTo>
                    <a:pt x="1" y="48"/>
                    <a:pt x="0" y="38"/>
                    <a:pt x="0" y="28"/>
                  </a:cubicBezTo>
                  <a:cubicBezTo>
                    <a:pt x="0" y="21"/>
                    <a:pt x="0" y="15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5" y="0"/>
                    <a:pt x="19" y="2"/>
                    <a:pt x="22" y="6"/>
                  </a:cubicBezTo>
                  <a:cubicBezTo>
                    <a:pt x="26" y="9"/>
                    <a:pt x="29" y="13"/>
                    <a:pt x="32" y="17"/>
                  </a:cubicBezTo>
                  <a:cubicBezTo>
                    <a:pt x="34" y="21"/>
                    <a:pt x="36" y="25"/>
                    <a:pt x="3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1" name="Freeform 55"/>
            <p:cNvSpPr/>
            <p:nvPr/>
          </p:nvSpPr>
          <p:spPr bwMode="auto">
            <a:xfrm>
              <a:off x="1581" y="2163"/>
              <a:ext cx="177" cy="40"/>
            </a:xfrm>
            <a:custGeom>
              <a:avLst/>
              <a:gdLst>
                <a:gd name="T0" fmla="*/ 44 w 44"/>
                <a:gd name="T1" fmla="*/ 8 h 10"/>
                <a:gd name="T2" fmla="*/ 44 w 44"/>
                <a:gd name="T3" fmla="*/ 9 h 10"/>
                <a:gd name="T4" fmla="*/ 42 w 44"/>
                <a:gd name="T5" fmla="*/ 10 h 10"/>
                <a:gd name="T6" fmla="*/ 42 w 44"/>
                <a:gd name="T7" fmla="*/ 10 h 10"/>
                <a:gd name="T8" fmla="*/ 34 w 44"/>
                <a:gd name="T9" fmla="*/ 7 h 10"/>
                <a:gd name="T10" fmla="*/ 16 w 44"/>
                <a:gd name="T11" fmla="*/ 4 h 10"/>
                <a:gd name="T12" fmla="*/ 3 w 44"/>
                <a:gd name="T13" fmla="*/ 5 h 10"/>
                <a:gd name="T14" fmla="*/ 2 w 44"/>
                <a:gd name="T15" fmla="*/ 5 h 10"/>
                <a:gd name="T16" fmla="*/ 1 w 44"/>
                <a:gd name="T17" fmla="*/ 4 h 10"/>
                <a:gd name="T18" fmla="*/ 0 w 44"/>
                <a:gd name="T19" fmla="*/ 3 h 10"/>
                <a:gd name="T20" fmla="*/ 2 w 44"/>
                <a:gd name="T21" fmla="*/ 2 h 10"/>
                <a:gd name="T22" fmla="*/ 16 w 44"/>
                <a:gd name="T23" fmla="*/ 0 h 10"/>
                <a:gd name="T24" fmla="*/ 35 w 44"/>
                <a:gd name="T25" fmla="*/ 3 h 10"/>
                <a:gd name="T26" fmla="*/ 43 w 44"/>
                <a:gd name="T27" fmla="*/ 6 h 10"/>
                <a:gd name="T28" fmla="*/ 44 w 44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">
                  <a:moveTo>
                    <a:pt x="44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4" y="9"/>
                    <a:pt x="43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39" y="8"/>
                    <a:pt x="34" y="7"/>
                  </a:cubicBezTo>
                  <a:cubicBezTo>
                    <a:pt x="30" y="5"/>
                    <a:pt x="23" y="4"/>
                    <a:pt x="16" y="4"/>
                  </a:cubicBezTo>
                  <a:cubicBezTo>
                    <a:pt x="12" y="4"/>
                    <a:pt x="7" y="4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7" y="0"/>
                    <a:pt x="11" y="0"/>
                    <a:pt x="16" y="0"/>
                  </a:cubicBezTo>
                  <a:cubicBezTo>
                    <a:pt x="24" y="0"/>
                    <a:pt x="31" y="2"/>
                    <a:pt x="35" y="3"/>
                  </a:cubicBezTo>
                  <a:cubicBezTo>
                    <a:pt x="40" y="5"/>
                    <a:pt x="43" y="6"/>
                    <a:pt x="43" y="6"/>
                  </a:cubicBezTo>
                  <a:cubicBezTo>
                    <a:pt x="44" y="7"/>
                    <a:pt x="44" y="7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2" name="Freeform 56"/>
            <p:cNvSpPr/>
            <p:nvPr/>
          </p:nvSpPr>
          <p:spPr bwMode="auto">
            <a:xfrm>
              <a:off x="1597" y="2207"/>
              <a:ext cx="153" cy="28"/>
            </a:xfrm>
            <a:custGeom>
              <a:avLst/>
              <a:gdLst>
                <a:gd name="T0" fmla="*/ 38 w 38"/>
                <a:gd name="T1" fmla="*/ 4 h 7"/>
                <a:gd name="T2" fmla="*/ 38 w 38"/>
                <a:gd name="T3" fmla="*/ 4 h 7"/>
                <a:gd name="T4" fmla="*/ 36 w 38"/>
                <a:gd name="T5" fmla="*/ 6 h 7"/>
                <a:gd name="T6" fmla="*/ 35 w 38"/>
                <a:gd name="T7" fmla="*/ 6 h 7"/>
                <a:gd name="T8" fmla="*/ 29 w 38"/>
                <a:gd name="T9" fmla="*/ 5 h 7"/>
                <a:gd name="T10" fmla="*/ 16 w 38"/>
                <a:gd name="T11" fmla="*/ 3 h 7"/>
                <a:gd name="T12" fmla="*/ 16 w 38"/>
                <a:gd name="T13" fmla="*/ 3 h 7"/>
                <a:gd name="T14" fmla="*/ 4 w 38"/>
                <a:gd name="T15" fmla="*/ 6 h 7"/>
                <a:gd name="T16" fmla="*/ 3 w 38"/>
                <a:gd name="T17" fmla="*/ 7 h 7"/>
                <a:gd name="T18" fmla="*/ 1 w 38"/>
                <a:gd name="T19" fmla="*/ 6 h 7"/>
                <a:gd name="T20" fmla="*/ 1 w 38"/>
                <a:gd name="T21" fmla="*/ 4 h 7"/>
                <a:gd name="T22" fmla="*/ 16 w 38"/>
                <a:gd name="T23" fmla="*/ 0 h 7"/>
                <a:gd name="T24" fmla="*/ 30 w 38"/>
                <a:gd name="T25" fmla="*/ 1 h 7"/>
                <a:gd name="T26" fmla="*/ 36 w 38"/>
                <a:gd name="T27" fmla="*/ 2 h 7"/>
                <a:gd name="T28" fmla="*/ 38 w 38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7"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6"/>
                    <a:pt x="36" y="6"/>
                  </a:cubicBezTo>
                  <a:cubicBezTo>
                    <a:pt x="36" y="6"/>
                    <a:pt x="36" y="6"/>
                    <a:pt x="35" y="6"/>
                  </a:cubicBezTo>
                  <a:cubicBezTo>
                    <a:pt x="35" y="6"/>
                    <a:pt x="33" y="5"/>
                    <a:pt x="29" y="5"/>
                  </a:cubicBezTo>
                  <a:cubicBezTo>
                    <a:pt x="26" y="4"/>
                    <a:pt x="21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0" y="3"/>
                    <a:pt x="6" y="4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21" y="0"/>
                    <a:pt x="26" y="0"/>
                    <a:pt x="30" y="1"/>
                  </a:cubicBezTo>
                  <a:cubicBezTo>
                    <a:pt x="34" y="1"/>
                    <a:pt x="36" y="2"/>
                    <a:pt x="36" y="2"/>
                  </a:cubicBezTo>
                  <a:cubicBezTo>
                    <a:pt x="37" y="2"/>
                    <a:pt x="38" y="3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3" name="Freeform 57"/>
            <p:cNvSpPr/>
            <p:nvPr/>
          </p:nvSpPr>
          <p:spPr bwMode="auto">
            <a:xfrm>
              <a:off x="1734" y="2625"/>
              <a:ext cx="16" cy="2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1 h 5"/>
                <a:gd name="T4" fmla="*/ 3 w 4"/>
                <a:gd name="T5" fmla="*/ 3 h 5"/>
                <a:gd name="T6" fmla="*/ 0 w 4"/>
                <a:gd name="T7" fmla="*/ 5 h 5"/>
                <a:gd name="T8" fmla="*/ 0 w 4"/>
                <a:gd name="T9" fmla="*/ 1 h 5"/>
                <a:gd name="T10" fmla="*/ 1 w 4"/>
                <a:gd name="T11" fmla="*/ 0 h 5"/>
                <a:gd name="T12" fmla="*/ 2 w 4"/>
                <a:gd name="T13" fmla="*/ 0 h 5"/>
                <a:gd name="T14" fmla="*/ 3 w 4"/>
                <a:gd name="T15" fmla="*/ 0 h 5"/>
                <a:gd name="T16" fmla="*/ 3 w 4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4" name="Freeform 58"/>
            <p:cNvSpPr/>
            <p:nvPr/>
          </p:nvSpPr>
          <p:spPr bwMode="auto">
            <a:xfrm>
              <a:off x="1730" y="2597"/>
              <a:ext cx="16" cy="32"/>
            </a:xfrm>
            <a:custGeom>
              <a:avLst/>
              <a:gdLst>
                <a:gd name="T0" fmla="*/ 4 w 4"/>
                <a:gd name="T1" fmla="*/ 8 h 8"/>
                <a:gd name="T2" fmla="*/ 4 w 4"/>
                <a:gd name="T3" fmla="*/ 7 h 8"/>
                <a:gd name="T4" fmla="*/ 3 w 4"/>
                <a:gd name="T5" fmla="*/ 7 h 8"/>
                <a:gd name="T6" fmla="*/ 2 w 4"/>
                <a:gd name="T7" fmla="*/ 7 h 8"/>
                <a:gd name="T8" fmla="*/ 1 w 4"/>
                <a:gd name="T9" fmla="*/ 8 h 8"/>
                <a:gd name="T10" fmla="*/ 0 w 4"/>
                <a:gd name="T11" fmla="*/ 3 h 8"/>
                <a:gd name="T12" fmla="*/ 3 w 4"/>
                <a:gd name="T13" fmla="*/ 2 h 8"/>
                <a:gd name="T14" fmla="*/ 4 w 4"/>
                <a:gd name="T15" fmla="*/ 0 h 8"/>
                <a:gd name="T16" fmla="*/ 4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4" y="3"/>
                    <a:pt x="4" y="5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5" name="Freeform 59"/>
            <p:cNvSpPr/>
            <p:nvPr/>
          </p:nvSpPr>
          <p:spPr bwMode="auto">
            <a:xfrm>
              <a:off x="1730" y="2589"/>
              <a:ext cx="16" cy="20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2 h 5"/>
                <a:gd name="T4" fmla="*/ 3 w 4"/>
                <a:gd name="T5" fmla="*/ 4 h 5"/>
                <a:gd name="T6" fmla="*/ 0 w 4"/>
                <a:gd name="T7" fmla="*/ 5 h 5"/>
                <a:gd name="T8" fmla="*/ 0 w 4"/>
                <a:gd name="T9" fmla="*/ 1 h 5"/>
                <a:gd name="T10" fmla="*/ 0 w 4"/>
                <a:gd name="T11" fmla="*/ 1 h 5"/>
                <a:gd name="T12" fmla="*/ 1 w 4"/>
                <a:gd name="T13" fmla="*/ 0 h 5"/>
                <a:gd name="T14" fmla="*/ 2 w 4"/>
                <a:gd name="T15" fmla="*/ 0 h 5"/>
                <a:gd name="T16" fmla="*/ 4 w 4"/>
                <a:gd name="T17" fmla="*/ 1 h 5"/>
                <a:gd name="T18" fmla="*/ 4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6" name="Freeform 60"/>
            <p:cNvSpPr/>
            <p:nvPr/>
          </p:nvSpPr>
          <p:spPr bwMode="auto">
            <a:xfrm>
              <a:off x="1468" y="2460"/>
              <a:ext cx="266" cy="198"/>
            </a:xfrm>
            <a:custGeom>
              <a:avLst/>
              <a:gdLst>
                <a:gd name="T0" fmla="*/ 66 w 66"/>
                <a:gd name="T1" fmla="*/ 42 h 49"/>
                <a:gd name="T2" fmla="*/ 66 w 66"/>
                <a:gd name="T3" fmla="*/ 46 h 49"/>
                <a:gd name="T4" fmla="*/ 54 w 66"/>
                <a:gd name="T5" fmla="*/ 49 h 49"/>
                <a:gd name="T6" fmla="*/ 54 w 66"/>
                <a:gd name="T7" fmla="*/ 49 h 49"/>
                <a:gd name="T8" fmla="*/ 29 w 66"/>
                <a:gd name="T9" fmla="*/ 22 h 49"/>
                <a:gd name="T10" fmla="*/ 25 w 66"/>
                <a:gd name="T11" fmla="*/ 18 h 49"/>
                <a:gd name="T12" fmla="*/ 25 w 66"/>
                <a:gd name="T13" fmla="*/ 18 h 49"/>
                <a:gd name="T14" fmla="*/ 12 w 66"/>
                <a:gd name="T15" fmla="*/ 28 h 49"/>
                <a:gd name="T16" fmla="*/ 7 w 66"/>
                <a:gd name="T17" fmla="*/ 30 h 49"/>
                <a:gd name="T18" fmla="*/ 2 w 66"/>
                <a:gd name="T19" fmla="*/ 27 h 49"/>
                <a:gd name="T20" fmla="*/ 0 w 66"/>
                <a:gd name="T21" fmla="*/ 20 h 49"/>
                <a:gd name="T22" fmla="*/ 4 w 66"/>
                <a:gd name="T23" fmla="*/ 9 h 49"/>
                <a:gd name="T24" fmla="*/ 19 w 66"/>
                <a:gd name="T25" fmla="*/ 0 h 49"/>
                <a:gd name="T26" fmla="*/ 19 w 66"/>
                <a:gd name="T27" fmla="*/ 0 h 49"/>
                <a:gd name="T28" fmla="*/ 39 w 66"/>
                <a:gd name="T29" fmla="*/ 22 h 49"/>
                <a:gd name="T30" fmla="*/ 44 w 66"/>
                <a:gd name="T31" fmla="*/ 34 h 49"/>
                <a:gd name="T32" fmla="*/ 51 w 66"/>
                <a:gd name="T33" fmla="*/ 36 h 49"/>
                <a:gd name="T34" fmla="*/ 52 w 66"/>
                <a:gd name="T35" fmla="*/ 36 h 49"/>
                <a:gd name="T36" fmla="*/ 65 w 66"/>
                <a:gd name="T37" fmla="*/ 33 h 49"/>
                <a:gd name="T38" fmla="*/ 65 w 66"/>
                <a:gd name="T39" fmla="*/ 33 h 49"/>
                <a:gd name="T40" fmla="*/ 65 w 66"/>
                <a:gd name="T41" fmla="*/ 37 h 49"/>
                <a:gd name="T42" fmla="*/ 51 w 66"/>
                <a:gd name="T43" fmla="*/ 40 h 49"/>
                <a:gd name="T44" fmla="*/ 51 w 66"/>
                <a:gd name="T45" fmla="*/ 40 h 49"/>
                <a:gd name="T46" fmla="*/ 36 w 66"/>
                <a:gd name="T47" fmla="*/ 23 h 49"/>
                <a:gd name="T48" fmla="*/ 30 w 66"/>
                <a:gd name="T49" fmla="*/ 8 h 49"/>
                <a:gd name="T50" fmla="*/ 19 w 66"/>
                <a:gd name="T51" fmla="*/ 4 h 49"/>
                <a:gd name="T52" fmla="*/ 7 w 66"/>
                <a:gd name="T53" fmla="*/ 11 h 49"/>
                <a:gd name="T54" fmla="*/ 4 w 66"/>
                <a:gd name="T55" fmla="*/ 20 h 49"/>
                <a:gd name="T56" fmla="*/ 7 w 66"/>
                <a:gd name="T57" fmla="*/ 26 h 49"/>
                <a:gd name="T58" fmla="*/ 9 w 66"/>
                <a:gd name="T59" fmla="*/ 25 h 49"/>
                <a:gd name="T60" fmla="*/ 16 w 66"/>
                <a:gd name="T61" fmla="*/ 18 h 49"/>
                <a:gd name="T62" fmla="*/ 25 w 66"/>
                <a:gd name="T63" fmla="*/ 14 h 49"/>
                <a:gd name="T64" fmla="*/ 25 w 66"/>
                <a:gd name="T65" fmla="*/ 14 h 49"/>
                <a:gd name="T66" fmla="*/ 32 w 66"/>
                <a:gd name="T67" fmla="*/ 21 h 49"/>
                <a:gd name="T68" fmla="*/ 54 w 66"/>
                <a:gd name="T69" fmla="*/ 46 h 49"/>
                <a:gd name="T70" fmla="*/ 54 w 66"/>
                <a:gd name="T71" fmla="*/ 46 h 49"/>
                <a:gd name="T72" fmla="*/ 66 w 66"/>
                <a:gd name="T73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49">
                  <a:moveTo>
                    <a:pt x="66" y="42"/>
                  </a:moveTo>
                  <a:cubicBezTo>
                    <a:pt x="66" y="43"/>
                    <a:pt x="66" y="44"/>
                    <a:pt x="66" y="46"/>
                  </a:cubicBezTo>
                  <a:cubicBezTo>
                    <a:pt x="62" y="48"/>
                    <a:pt x="58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38" y="49"/>
                    <a:pt x="31" y="31"/>
                    <a:pt x="29" y="22"/>
                  </a:cubicBezTo>
                  <a:cubicBezTo>
                    <a:pt x="27" y="18"/>
                    <a:pt x="27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15" y="24"/>
                    <a:pt x="12" y="28"/>
                  </a:cubicBezTo>
                  <a:cubicBezTo>
                    <a:pt x="10" y="29"/>
                    <a:pt x="9" y="30"/>
                    <a:pt x="7" y="30"/>
                  </a:cubicBezTo>
                  <a:cubicBezTo>
                    <a:pt x="5" y="30"/>
                    <a:pt x="3" y="29"/>
                    <a:pt x="2" y="27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3"/>
                    <a:pt x="4" y="9"/>
                  </a:cubicBezTo>
                  <a:cubicBezTo>
                    <a:pt x="8" y="3"/>
                    <a:pt x="14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9" y="22"/>
                  </a:cubicBezTo>
                  <a:cubicBezTo>
                    <a:pt x="40" y="28"/>
                    <a:pt x="42" y="31"/>
                    <a:pt x="44" y="34"/>
                  </a:cubicBezTo>
                  <a:cubicBezTo>
                    <a:pt x="46" y="36"/>
                    <a:pt x="49" y="36"/>
                    <a:pt x="51" y="36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6" y="36"/>
                    <a:pt x="62" y="34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5"/>
                    <a:pt x="65" y="36"/>
                    <a:pt x="65" y="37"/>
                  </a:cubicBezTo>
                  <a:cubicBezTo>
                    <a:pt x="61" y="38"/>
                    <a:pt x="56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4" y="40"/>
                    <a:pt x="37" y="35"/>
                    <a:pt x="36" y="23"/>
                  </a:cubicBezTo>
                  <a:cubicBezTo>
                    <a:pt x="35" y="16"/>
                    <a:pt x="33" y="11"/>
                    <a:pt x="30" y="8"/>
                  </a:cubicBezTo>
                  <a:cubicBezTo>
                    <a:pt x="27" y="5"/>
                    <a:pt x="23" y="4"/>
                    <a:pt x="19" y="4"/>
                  </a:cubicBezTo>
                  <a:cubicBezTo>
                    <a:pt x="15" y="4"/>
                    <a:pt x="10" y="6"/>
                    <a:pt x="7" y="11"/>
                  </a:cubicBezTo>
                  <a:cubicBezTo>
                    <a:pt x="5" y="15"/>
                    <a:pt x="4" y="18"/>
                    <a:pt x="4" y="20"/>
                  </a:cubicBezTo>
                  <a:cubicBezTo>
                    <a:pt x="4" y="24"/>
                    <a:pt x="6" y="26"/>
                    <a:pt x="7" y="26"/>
                  </a:cubicBezTo>
                  <a:cubicBezTo>
                    <a:pt x="8" y="26"/>
                    <a:pt x="8" y="26"/>
                    <a:pt x="9" y="25"/>
                  </a:cubicBezTo>
                  <a:cubicBezTo>
                    <a:pt x="11" y="23"/>
                    <a:pt x="13" y="21"/>
                    <a:pt x="16" y="18"/>
                  </a:cubicBezTo>
                  <a:cubicBezTo>
                    <a:pt x="19" y="16"/>
                    <a:pt x="22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4"/>
                    <a:pt x="31" y="17"/>
                    <a:pt x="32" y="21"/>
                  </a:cubicBezTo>
                  <a:cubicBezTo>
                    <a:pt x="35" y="29"/>
                    <a:pt x="42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7" y="46"/>
                    <a:pt x="61" y="45"/>
                    <a:pt x="6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7" name="Freeform 61"/>
            <p:cNvSpPr/>
            <p:nvPr/>
          </p:nvSpPr>
          <p:spPr bwMode="auto">
            <a:xfrm>
              <a:off x="1621" y="1925"/>
              <a:ext cx="16" cy="20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3 h 5"/>
                <a:gd name="T4" fmla="*/ 4 w 4"/>
                <a:gd name="T5" fmla="*/ 5 h 5"/>
                <a:gd name="T6" fmla="*/ 3 w 4"/>
                <a:gd name="T7" fmla="*/ 5 h 5"/>
                <a:gd name="T8" fmla="*/ 2 w 4"/>
                <a:gd name="T9" fmla="*/ 5 h 5"/>
                <a:gd name="T10" fmla="*/ 1 w 4"/>
                <a:gd name="T11" fmla="*/ 4 h 5"/>
                <a:gd name="T12" fmla="*/ 0 w 4"/>
                <a:gd name="T13" fmla="*/ 3 h 5"/>
                <a:gd name="T14" fmla="*/ 2 w 4"/>
                <a:gd name="T15" fmla="*/ 1 h 5"/>
                <a:gd name="T16" fmla="*/ 4 w 4"/>
                <a:gd name="T17" fmla="*/ 0 h 5"/>
                <a:gd name="T18" fmla="*/ 4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6" name="椭圆 31"/>
          <p:cNvSpPr/>
          <p:nvPr/>
        </p:nvSpPr>
        <p:spPr>
          <a:xfrm rot="16200000">
            <a:off x="6560146" y="1390018"/>
            <a:ext cx="2862299" cy="54680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pic>
        <p:nvPicPr>
          <p:cNvPr id="179" name="图片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10767740" y="3489837"/>
            <a:ext cx="715386" cy="1012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9B693-52F5-4AD4-BEEC-9DCFD56AACCA}"/>
              </a:ext>
            </a:extLst>
          </p:cNvPr>
          <p:cNvSpPr txBox="1"/>
          <p:nvPr/>
        </p:nvSpPr>
        <p:spPr>
          <a:xfrm>
            <a:off x="6440645" y="3139244"/>
            <a:ext cx="4684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0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60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40390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9E107-978A-4EF9-B774-5ABDF6BF8646}"/>
              </a:ext>
            </a:extLst>
          </p:cNvPr>
          <p:cNvSpPr txBox="1"/>
          <p:nvPr/>
        </p:nvSpPr>
        <p:spPr>
          <a:xfrm>
            <a:off x="3490459" y="244151"/>
            <a:ext cx="569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 ỨNG DỤNG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/>
              <a:ea typeface="HP001" panose="020B060305030202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4381C-6D93-4A35-AF53-E3994EF354B1}"/>
              </a:ext>
            </a:extLst>
          </p:cNvPr>
          <p:cNvSpPr txBox="1"/>
          <p:nvPr/>
        </p:nvSpPr>
        <p:spPr>
          <a:xfrm>
            <a:off x="1882996" y="2304656"/>
            <a:ext cx="9157537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2.5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BE6E2B-A976-4F72-9193-4DACFFAD9B53}"/>
              </a:ext>
            </a:extLst>
          </p:cNvPr>
          <p:cNvGrpSpPr/>
          <p:nvPr/>
        </p:nvGrpSpPr>
        <p:grpSpPr>
          <a:xfrm>
            <a:off x="1657572" y="1370160"/>
            <a:ext cx="8457978" cy="1456557"/>
            <a:chOff x="418676" y="2043957"/>
            <a:chExt cx="5867824" cy="11404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214CA5-1EC4-4786-A061-7FCE32CC4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23D6F8-F790-4DCB-AE45-932EB0D2099F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843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Anh</a:t>
              </a: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em</a:t>
              </a: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bốn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biển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cùng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chung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một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nhà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6E7A54-46C6-4764-AE27-3E56285EB21C}"/>
              </a:ext>
            </a:extLst>
          </p:cNvPr>
          <p:cNvSpPr txBox="1"/>
          <p:nvPr/>
        </p:nvSpPr>
        <p:spPr>
          <a:xfrm>
            <a:off x="2066019" y="4151468"/>
            <a:ext cx="9880026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1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A7644-823F-43BC-9672-81B5345CA145}"/>
              </a:ext>
            </a:extLst>
          </p:cNvPr>
          <p:cNvSpPr txBox="1"/>
          <p:nvPr/>
        </p:nvSpPr>
        <p:spPr>
          <a:xfrm>
            <a:off x="2122464" y="2950820"/>
            <a:ext cx="3819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5FD5F-D697-47BF-8B0A-26D4F50388A6}"/>
              </a:ext>
            </a:extLst>
          </p:cNvPr>
          <p:cNvSpPr txBox="1"/>
          <p:nvPr/>
        </p:nvSpPr>
        <p:spPr>
          <a:xfrm>
            <a:off x="2066019" y="5358078"/>
            <a:ext cx="762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h, b, 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EF369-BC8A-4649-97B9-ABB2F2AEF2B7}"/>
              </a:ext>
            </a:extLst>
          </p:cNvPr>
          <p:cNvSpPr/>
          <p:nvPr/>
        </p:nvSpPr>
        <p:spPr>
          <a:xfrm>
            <a:off x="1846928" y="2161912"/>
            <a:ext cx="387042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750C90-148C-4A23-953F-D922271BDF30}"/>
              </a:ext>
            </a:extLst>
          </p:cNvPr>
          <p:cNvSpPr/>
          <p:nvPr/>
        </p:nvSpPr>
        <p:spPr>
          <a:xfrm>
            <a:off x="2547016" y="2161912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637F3-E0E8-4616-9722-17534A194B12}"/>
              </a:ext>
            </a:extLst>
          </p:cNvPr>
          <p:cNvSpPr/>
          <p:nvPr/>
        </p:nvSpPr>
        <p:spPr>
          <a:xfrm>
            <a:off x="3637685" y="2172556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CF0E96-1EA6-42B1-AC8E-A6EA0D471885}"/>
              </a:ext>
            </a:extLst>
          </p:cNvPr>
          <p:cNvSpPr/>
          <p:nvPr/>
        </p:nvSpPr>
        <p:spPr>
          <a:xfrm>
            <a:off x="4372652" y="2133570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481AF6-2D09-4A45-B202-F449F500BD32}"/>
              </a:ext>
            </a:extLst>
          </p:cNvPr>
          <p:cNvSpPr/>
          <p:nvPr/>
        </p:nvSpPr>
        <p:spPr>
          <a:xfrm>
            <a:off x="5813024" y="2152412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B814F-1397-4539-B322-F5225CFDC749}"/>
              </a:ext>
            </a:extLst>
          </p:cNvPr>
          <p:cNvSpPr/>
          <p:nvPr/>
        </p:nvSpPr>
        <p:spPr>
          <a:xfrm>
            <a:off x="6397921" y="2156600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DF8BCD-FE5F-4644-A37B-0DF17153129A}"/>
              </a:ext>
            </a:extLst>
          </p:cNvPr>
          <p:cNvSpPr/>
          <p:nvPr/>
        </p:nvSpPr>
        <p:spPr>
          <a:xfrm>
            <a:off x="7041264" y="2172556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2EC58-D6C1-4810-BB8A-2C439431F1A5}"/>
              </a:ext>
            </a:extLst>
          </p:cNvPr>
          <p:cNvSpPr/>
          <p:nvPr/>
        </p:nvSpPr>
        <p:spPr>
          <a:xfrm>
            <a:off x="8467360" y="2161911"/>
            <a:ext cx="193521" cy="56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05E4BE-0FEA-489C-B251-A1CAED162777}"/>
              </a:ext>
            </a:extLst>
          </p:cNvPr>
          <p:cNvSpPr txBox="1"/>
          <p:nvPr/>
        </p:nvSpPr>
        <p:spPr>
          <a:xfrm>
            <a:off x="4337946" y="2833475"/>
            <a:ext cx="6059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5D570-B3DF-4656-AA8D-63BC10789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29" y="301857"/>
            <a:ext cx="2259932" cy="21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163</Words>
  <Application>Microsoft Office PowerPoint</Application>
  <PresentationFormat>Widescreen</PresentationFormat>
  <Paragraphs>29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DFPOP1-W9</vt:lpstr>
      <vt:lpstr>HP001</vt:lpstr>
      <vt:lpstr>HP001 4 hàng</vt:lpstr>
      <vt:lpstr>黑体</vt:lpstr>
      <vt:lpstr>Times New Roman</vt:lpstr>
      <vt:lpstr>UTM Avo</vt:lpstr>
      <vt:lpstr>Wingdings</vt:lpstr>
      <vt:lpstr>方正静蕾简体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22</cp:revision>
  <dcterms:created xsi:type="dcterms:W3CDTF">2021-07-20T01:55:21Z</dcterms:created>
  <dcterms:modified xsi:type="dcterms:W3CDTF">2025-04-18T04:16:57Z</dcterms:modified>
</cp:coreProperties>
</file>