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03" r:id="rId2"/>
    <p:sldId id="295" r:id="rId3"/>
    <p:sldId id="296" r:id="rId4"/>
    <p:sldId id="297" r:id="rId5"/>
    <p:sldId id="298" r:id="rId6"/>
    <p:sldId id="300" r:id="rId7"/>
  </p:sldIdLst>
  <p:sldSz cx="18288000" cy="10287000"/>
  <p:notesSz cx="6858000" cy="9144000"/>
  <p:embeddedFontLst>
    <p:embeddedFont>
      <p:font typeface="Baloo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lata" panose="020B0604020202020204" charset="0"/>
      <p:regular r:id="rId14"/>
    </p:embeddedFont>
    <p:embeddedFont>
      <p:font typeface="Paytone One" panose="020B0604020202020204" charset="0"/>
      <p:regular r:id="rId15"/>
    </p:embeddedFont>
    <p:embeddedFont>
      <p:font typeface="Sigmar One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5269F-BB29-4186-A533-0D8669A15E0E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74B3-7DCF-4B76-B68F-A3396B3494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22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2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3.svg"/><Relationship Id="rId18" Type="http://schemas.openxmlformats.org/officeDocument/2006/relationships/image" Target="../media/image15.png"/><Relationship Id="rId3" Type="http://schemas.openxmlformats.org/officeDocument/2006/relationships/image" Target="../media/image6.gif"/><Relationship Id="rId7" Type="http://schemas.openxmlformats.org/officeDocument/2006/relationships/image" Target="../media/image137.svg"/><Relationship Id="rId12" Type="http://schemas.openxmlformats.org/officeDocument/2006/relationships/image" Target="../media/image12.png"/><Relationship Id="rId17" Type="http://schemas.openxmlformats.org/officeDocument/2006/relationships/image" Target="../media/image147.svg"/><Relationship Id="rId2" Type="http://schemas.openxmlformats.org/officeDocument/2006/relationships/image" Target="../media/image5.gif"/><Relationship Id="rId16" Type="http://schemas.openxmlformats.org/officeDocument/2006/relationships/image" Target="../media/image14.png"/><Relationship Id="rId20" Type="http://schemas.openxmlformats.org/officeDocument/2006/relationships/image" Target="../media/image150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45.sv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7.gif"/><Relationship Id="rId9" Type="http://schemas.openxmlformats.org/officeDocument/2006/relationships/image" Target="../media/image139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svg"/><Relationship Id="rId7" Type="http://schemas.openxmlformats.org/officeDocument/2006/relationships/image" Target="../media/image19.png"/><Relationship Id="rId12" Type="http://schemas.openxmlformats.org/officeDocument/2006/relationships/image" Target="../media/image15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156.svg"/><Relationship Id="rId4" Type="http://schemas.openxmlformats.org/officeDocument/2006/relationships/image" Target="../media/image33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svg"/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2.svg"/><Relationship Id="rId10" Type="http://schemas.openxmlformats.org/officeDocument/2006/relationships/image" Target="../media/image23.png"/><Relationship Id="rId9" Type="http://schemas.openxmlformats.org/officeDocument/2006/relationships/image" Target="../media/image1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8288000" cy="1027707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28598">
              <a:defRPr/>
            </a:pPr>
            <a:endParaRPr lang="en-US" sz="1577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4" y="2915214"/>
            <a:ext cx="137846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67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771467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494" y="1712056"/>
            <a:ext cx="795482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1467">
              <a:defRPr/>
            </a:pPr>
            <a:r>
              <a:rPr lang="en-US" sz="315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4" y="4815115"/>
            <a:ext cx="956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67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50557"/>
            <a:ext cx="16007477" cy="1526516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94" y="8601022"/>
            <a:ext cx="4869869" cy="1526516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330" y="6155446"/>
            <a:ext cx="2781671" cy="4077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9118" y="6155446"/>
            <a:ext cx="956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67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68142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5514947" y="3261066"/>
            <a:ext cx="10053638" cy="312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0149" dirty="0">
                <a:solidFill>
                  <a:schemeClr val="accent6">
                    <a:lumMod val="75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THƯ VIỆN BIẾT ĐI</a:t>
            </a:r>
          </a:p>
          <a:p>
            <a:pPr algn="ctr"/>
            <a:r>
              <a:rPr lang="en-US" sz="10149" dirty="0">
                <a:solidFill>
                  <a:schemeClr val="accent6">
                    <a:lumMod val="75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 (Tiết 5, 6)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14832" y="5908166"/>
            <a:ext cx="11139339" cy="1335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74"/>
              </a:lnSpc>
            </a:pPr>
            <a:r>
              <a:rPr lang="en-US" sz="9108">
                <a:solidFill>
                  <a:srgbClr val="E01073"/>
                </a:solidFill>
                <a:latin typeface="Sigmar One"/>
                <a:ea typeface="Sigmar One"/>
                <a:cs typeface="Sigmar One"/>
                <a:sym typeface="Sigmar One"/>
              </a:rPr>
              <a:t>Luyện viết đoạn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5157101" y="2587874"/>
            <a:ext cx="11578300" cy="5199709"/>
          </a:xfrm>
          <a:custGeom>
            <a:avLst/>
            <a:gdLst/>
            <a:ahLst/>
            <a:cxnLst/>
            <a:rect l="l" t="t" r="r" b="b"/>
            <a:pathLst>
              <a:path w="11578300" h="5199709">
                <a:moveTo>
                  <a:pt x="0" y="0"/>
                </a:moveTo>
                <a:lnTo>
                  <a:pt x="11578300" y="0"/>
                </a:lnTo>
                <a:lnTo>
                  <a:pt x="11578300" y="5199709"/>
                </a:lnTo>
                <a:lnTo>
                  <a:pt x="0" y="5199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153434" y="1171269"/>
            <a:ext cx="11067766" cy="114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34"/>
              </a:lnSpc>
              <a:spcBef>
                <a:spcPct val="0"/>
              </a:spcBef>
            </a:pPr>
            <a:r>
              <a:rPr lang="en-US" sz="763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Mục tiêu của chúng ta: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57101" y="2857149"/>
            <a:ext cx="10921742" cy="4696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6"/>
              </a:lnSpc>
              <a:spcBef>
                <a:spcPct val="0"/>
              </a:spcBef>
            </a:pPr>
            <a:r>
              <a:rPr lang="en-US" sz="5313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-Biết giới thiệu được một đồ dùng học tập quen thuộc.</a:t>
            </a:r>
          </a:p>
          <a:p>
            <a:pPr algn="ctr">
              <a:lnSpc>
                <a:spcPts val="6216"/>
              </a:lnSpc>
              <a:spcBef>
                <a:spcPct val="0"/>
              </a:spcBef>
            </a:pPr>
            <a:r>
              <a:rPr lang="en-US" sz="5313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-Biết viết đoạn văn giới thiệu về một đồ dùng học tập.</a:t>
            </a:r>
          </a:p>
          <a:p>
            <a:pPr algn="ctr">
              <a:lnSpc>
                <a:spcPts val="6216"/>
              </a:lnSpc>
              <a:spcBef>
                <a:spcPct val="0"/>
              </a:spcBef>
            </a:pPr>
            <a:r>
              <a:rPr lang="en-US" sz="5313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- Biết trao đổi về đoạn văn vừa viết.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41532" y="1390516"/>
            <a:ext cx="1839644" cy="20928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2354" y="4742943"/>
            <a:ext cx="3566200" cy="35775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5593" y="462311"/>
            <a:ext cx="3319722" cy="252254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4173414" y="5341766"/>
            <a:ext cx="1837562" cy="2578213"/>
          </a:xfrm>
          <a:custGeom>
            <a:avLst/>
            <a:gdLst/>
            <a:ahLst/>
            <a:cxnLst/>
            <a:rect l="l" t="t" r="r" b="b"/>
            <a:pathLst>
              <a:path w="1837562" h="2578213">
                <a:moveTo>
                  <a:pt x="0" y="0"/>
                </a:moveTo>
                <a:lnTo>
                  <a:pt x="1837563" y="0"/>
                </a:lnTo>
                <a:lnTo>
                  <a:pt x="1837563" y="2578213"/>
                </a:lnTo>
                <a:lnTo>
                  <a:pt x="0" y="25782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244561" y="462311"/>
            <a:ext cx="2555078" cy="2637500"/>
          </a:xfrm>
          <a:custGeom>
            <a:avLst/>
            <a:gdLst/>
            <a:ahLst/>
            <a:cxnLst/>
            <a:rect l="l" t="t" r="r" b="b"/>
            <a:pathLst>
              <a:path w="2555078" h="2637500">
                <a:moveTo>
                  <a:pt x="0" y="0"/>
                </a:moveTo>
                <a:lnTo>
                  <a:pt x="2555078" y="0"/>
                </a:lnTo>
                <a:lnTo>
                  <a:pt x="2555078" y="2637500"/>
                </a:lnTo>
                <a:lnTo>
                  <a:pt x="0" y="2637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85314" y="824191"/>
            <a:ext cx="1642068" cy="2659219"/>
          </a:xfrm>
          <a:custGeom>
            <a:avLst/>
            <a:gdLst/>
            <a:ahLst/>
            <a:cxnLst/>
            <a:rect l="l" t="t" r="r" b="b"/>
            <a:pathLst>
              <a:path w="1642068" h="2659219">
                <a:moveTo>
                  <a:pt x="0" y="0"/>
                </a:moveTo>
                <a:lnTo>
                  <a:pt x="1642067" y="0"/>
                </a:lnTo>
                <a:lnTo>
                  <a:pt x="1642067" y="2659219"/>
                </a:lnTo>
                <a:lnTo>
                  <a:pt x="0" y="26592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10433" y="6164595"/>
            <a:ext cx="2568411" cy="2155942"/>
          </a:xfrm>
          <a:custGeom>
            <a:avLst/>
            <a:gdLst/>
            <a:ahLst/>
            <a:cxnLst/>
            <a:rect l="l" t="t" r="r" b="b"/>
            <a:pathLst>
              <a:path w="2568411" h="2155942">
                <a:moveTo>
                  <a:pt x="0" y="0"/>
                </a:moveTo>
                <a:lnTo>
                  <a:pt x="2568412" y="0"/>
                </a:lnTo>
                <a:lnTo>
                  <a:pt x="2568412" y="2155941"/>
                </a:lnTo>
                <a:lnTo>
                  <a:pt x="0" y="21559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141845">
            <a:off x="11447669" y="1750849"/>
            <a:ext cx="2340406" cy="1902112"/>
          </a:xfrm>
          <a:custGeom>
            <a:avLst/>
            <a:gdLst/>
            <a:ahLst/>
            <a:cxnLst/>
            <a:rect l="l" t="t" r="r" b="b"/>
            <a:pathLst>
              <a:path w="2340406" h="1902112">
                <a:moveTo>
                  <a:pt x="0" y="0"/>
                </a:moveTo>
                <a:lnTo>
                  <a:pt x="2340406" y="0"/>
                </a:lnTo>
                <a:lnTo>
                  <a:pt x="2340406" y="1902112"/>
                </a:lnTo>
                <a:lnTo>
                  <a:pt x="0" y="19021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18191" y="6176912"/>
            <a:ext cx="2575268" cy="1743067"/>
          </a:xfrm>
          <a:custGeom>
            <a:avLst/>
            <a:gdLst/>
            <a:ahLst/>
            <a:cxnLst/>
            <a:rect l="l" t="t" r="r" b="b"/>
            <a:pathLst>
              <a:path w="2575268" h="1743067">
                <a:moveTo>
                  <a:pt x="0" y="0"/>
                </a:moveTo>
                <a:lnTo>
                  <a:pt x="2575268" y="0"/>
                </a:lnTo>
                <a:lnTo>
                  <a:pt x="2575268" y="1743067"/>
                </a:lnTo>
                <a:lnTo>
                  <a:pt x="0" y="17430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185306" y="4133151"/>
            <a:ext cx="1377478" cy="2776479"/>
          </a:xfrm>
          <a:custGeom>
            <a:avLst/>
            <a:gdLst/>
            <a:ahLst/>
            <a:cxnLst/>
            <a:rect l="l" t="t" r="r" b="b"/>
            <a:pathLst>
              <a:path w="1377478" h="2776479">
                <a:moveTo>
                  <a:pt x="0" y="0"/>
                </a:moveTo>
                <a:lnTo>
                  <a:pt x="1377477" y="0"/>
                </a:lnTo>
                <a:lnTo>
                  <a:pt x="1377477" y="2776478"/>
                </a:lnTo>
                <a:lnTo>
                  <a:pt x="0" y="27764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666619" y="878619"/>
            <a:ext cx="2789294" cy="2991626"/>
          </a:xfrm>
          <a:custGeom>
            <a:avLst/>
            <a:gdLst/>
            <a:ahLst/>
            <a:cxnLst/>
            <a:rect l="l" t="t" r="r" b="b"/>
            <a:pathLst>
              <a:path w="2789294" h="2991626">
                <a:moveTo>
                  <a:pt x="0" y="0"/>
                </a:moveTo>
                <a:lnTo>
                  <a:pt x="2789294" y="0"/>
                </a:lnTo>
                <a:lnTo>
                  <a:pt x="2789294" y="2991626"/>
                </a:lnTo>
                <a:lnTo>
                  <a:pt x="0" y="2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558968" y="5341766"/>
            <a:ext cx="3004596" cy="3135726"/>
          </a:xfrm>
          <a:custGeom>
            <a:avLst/>
            <a:gdLst/>
            <a:ahLst/>
            <a:cxnLst/>
            <a:rect l="l" t="t" r="r" b="b"/>
            <a:pathLst>
              <a:path w="3004596" h="3135726">
                <a:moveTo>
                  <a:pt x="0" y="0"/>
                </a:moveTo>
                <a:lnTo>
                  <a:pt x="3004596" y="0"/>
                </a:lnTo>
                <a:lnTo>
                  <a:pt x="3004596" y="3135727"/>
                </a:lnTo>
                <a:lnTo>
                  <a:pt x="0" y="313572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946279" y="8394047"/>
            <a:ext cx="9919092" cy="67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ctr">
              <a:lnSpc>
                <a:spcPts val="5265"/>
              </a:lnSpc>
              <a:spcBef>
                <a:spcPct val="0"/>
              </a:spcBef>
              <a:buAutoNum type="arabicPeriod"/>
            </a:pPr>
            <a:r>
              <a:rPr lang="en-US" sz="4500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Nói về đồ dùng học tập của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>
            <a:off x="6562796" y="152580"/>
            <a:ext cx="3536166" cy="4567417"/>
          </a:xfrm>
          <a:custGeom>
            <a:avLst/>
            <a:gdLst/>
            <a:ahLst/>
            <a:cxnLst/>
            <a:rect l="l" t="t" r="r" b="b"/>
            <a:pathLst>
              <a:path w="3536166" h="4567417">
                <a:moveTo>
                  <a:pt x="0" y="0"/>
                </a:moveTo>
                <a:lnTo>
                  <a:pt x="3536165" y="0"/>
                </a:lnTo>
                <a:lnTo>
                  <a:pt x="3536165" y="4567417"/>
                </a:lnTo>
                <a:lnTo>
                  <a:pt x="0" y="456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5853230"/>
            <a:ext cx="3660160" cy="2266588"/>
          </a:xfrm>
          <a:custGeom>
            <a:avLst/>
            <a:gdLst/>
            <a:ahLst/>
            <a:cxnLst/>
            <a:rect l="l" t="t" r="r" b="b"/>
            <a:pathLst>
              <a:path w="3660160" h="2266588">
                <a:moveTo>
                  <a:pt x="0" y="0"/>
                </a:moveTo>
                <a:lnTo>
                  <a:pt x="3660160" y="0"/>
                </a:lnTo>
                <a:lnTo>
                  <a:pt x="3660160" y="2266588"/>
                </a:lnTo>
                <a:lnTo>
                  <a:pt x="0" y="22665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17785" y="6087571"/>
            <a:ext cx="3132226" cy="2032247"/>
          </a:xfrm>
          <a:custGeom>
            <a:avLst/>
            <a:gdLst/>
            <a:ahLst/>
            <a:cxnLst/>
            <a:rect l="l" t="t" r="r" b="b"/>
            <a:pathLst>
              <a:path w="3132226" h="2032247">
                <a:moveTo>
                  <a:pt x="0" y="0"/>
                </a:moveTo>
                <a:lnTo>
                  <a:pt x="3132226" y="0"/>
                </a:lnTo>
                <a:lnTo>
                  <a:pt x="3132226" y="2032247"/>
                </a:lnTo>
                <a:lnTo>
                  <a:pt x="0" y="20322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93941" y="3471348"/>
            <a:ext cx="3423845" cy="2216063"/>
          </a:xfrm>
          <a:custGeom>
            <a:avLst/>
            <a:gdLst/>
            <a:ahLst/>
            <a:cxnLst/>
            <a:rect l="l" t="t" r="r" b="b"/>
            <a:pathLst>
              <a:path w="3423845" h="2216063">
                <a:moveTo>
                  <a:pt x="0" y="0"/>
                </a:moveTo>
                <a:lnTo>
                  <a:pt x="3423844" y="0"/>
                </a:lnTo>
                <a:lnTo>
                  <a:pt x="3423844" y="2216063"/>
                </a:lnTo>
                <a:lnTo>
                  <a:pt x="0" y="22160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60282" y="1626416"/>
            <a:ext cx="2084860" cy="1266906"/>
          </a:xfrm>
          <a:custGeom>
            <a:avLst/>
            <a:gdLst/>
            <a:ahLst/>
            <a:cxnLst/>
            <a:rect l="l" t="t" r="r" b="b"/>
            <a:pathLst>
              <a:path w="2084860" h="1266906">
                <a:moveTo>
                  <a:pt x="0" y="0"/>
                </a:moveTo>
                <a:lnTo>
                  <a:pt x="2084860" y="0"/>
                </a:lnTo>
                <a:lnTo>
                  <a:pt x="2084860" y="1266906"/>
                </a:lnTo>
                <a:lnTo>
                  <a:pt x="0" y="12669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910039" y="1233238"/>
            <a:ext cx="3349213" cy="242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8"/>
              </a:lnSpc>
              <a:spcBef>
                <a:spcPct val="0"/>
              </a:spcBef>
            </a:pPr>
            <a:r>
              <a:rPr lang="en-US" sz="5452" dirty="0">
                <a:solidFill>
                  <a:srgbClr val="0097B2"/>
                </a:solidFill>
                <a:latin typeface="Baloo"/>
                <a:ea typeface="Baloo"/>
                <a:cs typeface="Baloo"/>
                <a:sym typeface="Baloo"/>
              </a:rPr>
              <a:t>Giới thiệu đồ dùng học tập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1251" y="1903647"/>
            <a:ext cx="2303638" cy="76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17162" lvl="1" indent="-558581" algn="ctr">
              <a:lnSpc>
                <a:spcPts val="6054"/>
              </a:lnSpc>
              <a:spcBef>
                <a:spcPct val="0"/>
              </a:spcBef>
              <a:buAutoNum type="arabicPeriod"/>
            </a:pPr>
            <a:r>
              <a:rPr lang="en-US" sz="5174" dirty="0">
                <a:solidFill>
                  <a:srgbClr val="0097B2"/>
                </a:solidFill>
                <a:latin typeface="Baloo"/>
                <a:ea typeface="Baloo"/>
                <a:cs typeface="Baloo"/>
                <a:sym typeface="Baloo"/>
              </a:rPr>
              <a:t>Tên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82637" y="3833662"/>
            <a:ext cx="3246452" cy="1241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4"/>
              </a:lnSpc>
              <a:spcBef>
                <a:spcPct val="0"/>
              </a:spcBef>
            </a:pPr>
            <a:r>
              <a:rPr lang="en-US" sz="4200" dirty="0">
                <a:solidFill>
                  <a:srgbClr val="0097B2"/>
                </a:solidFill>
                <a:latin typeface="Baloo"/>
                <a:ea typeface="Baloo"/>
                <a:cs typeface="Baloo"/>
                <a:sym typeface="Baloo"/>
              </a:rPr>
              <a:t>2. HÌnh dạng, màu sắc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16106" y="6370279"/>
            <a:ext cx="2833589" cy="1360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7"/>
              </a:lnSpc>
            </a:pPr>
            <a:r>
              <a:rPr lang="en-US" sz="4596" dirty="0">
                <a:solidFill>
                  <a:srgbClr val="0097B2"/>
                </a:solidFill>
                <a:latin typeface="Baloo"/>
                <a:ea typeface="Baloo"/>
                <a:cs typeface="Baloo"/>
                <a:sym typeface="Baloo"/>
              </a:rPr>
              <a:t>3. </a:t>
            </a:r>
          </a:p>
          <a:p>
            <a:pPr algn="ctr">
              <a:lnSpc>
                <a:spcPts val="5377"/>
              </a:lnSpc>
              <a:spcBef>
                <a:spcPct val="0"/>
              </a:spcBef>
            </a:pPr>
            <a:r>
              <a:rPr lang="en-US" sz="4596" dirty="0">
                <a:solidFill>
                  <a:srgbClr val="0097B2"/>
                </a:solidFill>
                <a:latin typeface="Baloo"/>
                <a:ea typeface="Baloo"/>
                <a:cs typeface="Baloo"/>
                <a:sym typeface="Baloo"/>
              </a:rPr>
              <a:t>Công dụng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6306918"/>
            <a:ext cx="3748908" cy="1247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4187" dirty="0">
                <a:solidFill>
                  <a:srgbClr val="0097B2"/>
                </a:solidFill>
                <a:latin typeface="Baloo"/>
                <a:ea typeface="Baloo"/>
                <a:cs typeface="Baloo"/>
                <a:sym typeface="Baloo"/>
              </a:rPr>
              <a:t>4.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4187" dirty="0">
                <a:solidFill>
                  <a:srgbClr val="0097B2"/>
                </a:solidFill>
                <a:latin typeface="Baloo"/>
                <a:ea typeface="Baloo"/>
                <a:cs typeface="Baloo"/>
                <a:sym typeface="Baloo"/>
              </a:rPr>
              <a:t> Cách bảo quản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057573" y="4049373"/>
            <a:ext cx="3423845" cy="2216063"/>
          </a:xfrm>
          <a:custGeom>
            <a:avLst/>
            <a:gdLst/>
            <a:ahLst/>
            <a:cxnLst/>
            <a:rect l="l" t="t" r="r" b="b"/>
            <a:pathLst>
              <a:path w="3423845" h="2216063">
                <a:moveTo>
                  <a:pt x="0" y="0"/>
                </a:moveTo>
                <a:lnTo>
                  <a:pt x="3423845" y="0"/>
                </a:lnTo>
                <a:lnTo>
                  <a:pt x="3423845" y="2216064"/>
                </a:lnTo>
                <a:lnTo>
                  <a:pt x="0" y="22160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3146269" y="4366583"/>
            <a:ext cx="3246452" cy="1241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4"/>
              </a:lnSpc>
              <a:spcBef>
                <a:spcPct val="0"/>
              </a:spcBef>
            </a:pPr>
            <a:r>
              <a:rPr lang="en-US" sz="4200" dirty="0">
                <a:solidFill>
                  <a:srgbClr val="0097B2"/>
                </a:solidFill>
                <a:latin typeface="Baloo"/>
                <a:ea typeface="Baloo"/>
                <a:cs typeface="Baloo"/>
                <a:sym typeface="Baloo"/>
              </a:rPr>
              <a:t>5. Sửi dụng nó thế nào?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411742" y="1328257"/>
            <a:ext cx="3423845" cy="2216063"/>
          </a:xfrm>
          <a:custGeom>
            <a:avLst/>
            <a:gdLst/>
            <a:ahLst/>
            <a:cxnLst/>
            <a:rect l="l" t="t" r="r" b="b"/>
            <a:pathLst>
              <a:path w="3423845" h="2216063">
                <a:moveTo>
                  <a:pt x="0" y="0"/>
                </a:moveTo>
                <a:lnTo>
                  <a:pt x="3423845" y="0"/>
                </a:lnTo>
                <a:lnTo>
                  <a:pt x="3423845" y="2216063"/>
                </a:lnTo>
                <a:lnTo>
                  <a:pt x="0" y="22160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3500438" y="1645466"/>
            <a:ext cx="3246452" cy="1241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4"/>
              </a:lnSpc>
              <a:spcBef>
                <a:spcPct val="0"/>
              </a:spcBef>
            </a:pPr>
            <a:r>
              <a:rPr lang="en-US" sz="4200" dirty="0">
                <a:solidFill>
                  <a:srgbClr val="0097B2"/>
                </a:solidFill>
                <a:latin typeface="Baloo"/>
                <a:ea typeface="Baloo"/>
                <a:cs typeface="Baloo"/>
                <a:sym typeface="Baloo"/>
              </a:rPr>
              <a:t>6. Nó giúp gì cho em?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3936" y="8662743"/>
            <a:ext cx="16980128" cy="555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7"/>
              </a:lnSpc>
            </a:pPr>
            <a:r>
              <a:rPr lang="en-US" sz="4694" u="sng" dirty="0">
                <a:solidFill>
                  <a:srgbClr val="E01073"/>
                </a:solidFill>
                <a:latin typeface="Baloo"/>
                <a:ea typeface="Baloo"/>
                <a:cs typeface="Baloo"/>
                <a:sym typeface="Baloo"/>
              </a:rPr>
              <a:t>2. Viết 4 - 5 câu giới thiệu về đồ dùng học tập em đã nói ở trên.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8644944" y="842330"/>
            <a:ext cx="5175653" cy="6942950"/>
          </a:xfrm>
          <a:custGeom>
            <a:avLst/>
            <a:gdLst/>
            <a:ahLst/>
            <a:cxnLst/>
            <a:rect l="l" t="t" r="r" b="b"/>
            <a:pathLst>
              <a:path w="5175653" h="6942950">
                <a:moveTo>
                  <a:pt x="0" y="0"/>
                </a:moveTo>
                <a:lnTo>
                  <a:pt x="5175653" y="0"/>
                </a:lnTo>
                <a:lnTo>
                  <a:pt x="5175653" y="6942949"/>
                </a:lnTo>
                <a:lnTo>
                  <a:pt x="0" y="6942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539847" y="1654556"/>
            <a:ext cx="4552855" cy="2941632"/>
          </a:xfrm>
          <a:custGeom>
            <a:avLst/>
            <a:gdLst/>
            <a:ahLst/>
            <a:cxnLst/>
            <a:rect l="l" t="t" r="r" b="b"/>
            <a:pathLst>
              <a:path w="4552855" h="2941632">
                <a:moveTo>
                  <a:pt x="0" y="0"/>
                </a:moveTo>
                <a:lnTo>
                  <a:pt x="4552855" y="0"/>
                </a:lnTo>
                <a:lnTo>
                  <a:pt x="4552855" y="2941633"/>
                </a:lnTo>
                <a:lnTo>
                  <a:pt x="0" y="2941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96945" y="1674256"/>
            <a:ext cx="3638658" cy="2921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8"/>
              </a:lnSpc>
            </a:pPr>
            <a:r>
              <a:rPr lang="en-US" sz="6029" dirty="0">
                <a:solidFill>
                  <a:srgbClr val="2B5796"/>
                </a:solidFill>
                <a:latin typeface="Baloo"/>
                <a:ea typeface="Baloo"/>
                <a:cs typeface="Baloo"/>
                <a:sym typeface="Baloo"/>
              </a:rPr>
              <a:t>Giới thiệu đồ dùng học tập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75097" y="864653"/>
            <a:ext cx="2839625" cy="1628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7"/>
              </a:lnSpc>
            </a:pPr>
            <a:r>
              <a:rPr lang="en-US" sz="101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Tên?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80049" y="2764153"/>
            <a:ext cx="2904155" cy="1574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6907" dirty="0">
                <a:solidFill>
                  <a:srgbClr val="68B37F"/>
                </a:solidFill>
                <a:latin typeface="Baloo"/>
                <a:ea typeface="Baloo"/>
                <a:cs typeface="Baloo"/>
                <a:sym typeface="Baloo"/>
              </a:rPr>
              <a:t>Hình dáng?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96011" y="4504745"/>
            <a:ext cx="2165314" cy="170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4"/>
              </a:lnSpc>
            </a:pPr>
            <a:r>
              <a:rPr lang="en-US" sz="6570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Màu sắc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94910" y="6328995"/>
            <a:ext cx="2165314" cy="170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4"/>
              </a:lnSpc>
            </a:pPr>
            <a:r>
              <a:rPr lang="en-US" sz="6570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Cách dùng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422420" y="8029419"/>
            <a:ext cx="3964499" cy="1679992"/>
          </a:xfrm>
          <a:custGeom>
            <a:avLst/>
            <a:gdLst/>
            <a:ahLst/>
            <a:cxnLst/>
            <a:rect l="l" t="t" r="r" b="b"/>
            <a:pathLst>
              <a:path w="3964499" h="1679992">
                <a:moveTo>
                  <a:pt x="0" y="0"/>
                </a:moveTo>
                <a:lnTo>
                  <a:pt x="3964499" y="0"/>
                </a:lnTo>
                <a:lnTo>
                  <a:pt x="3964499" y="1679992"/>
                </a:lnTo>
                <a:lnTo>
                  <a:pt x="0" y="16799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r="-35400" b="-328627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1332066" y="8057973"/>
            <a:ext cx="2165314" cy="170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4"/>
              </a:lnSpc>
            </a:pPr>
            <a:r>
              <a:rPr lang="en-US" sz="6570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Tình cảm?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175</Words>
  <Application>Microsoft Office PowerPoint</Application>
  <PresentationFormat>Custom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DFPOP1-W9</vt:lpstr>
      <vt:lpstr>Baloo</vt:lpstr>
      <vt:lpstr>Calibri</vt:lpstr>
      <vt:lpstr>Times New Roman</vt:lpstr>
      <vt:lpstr>Arial</vt:lpstr>
      <vt:lpstr>Alata</vt:lpstr>
      <vt:lpstr>Paytone One</vt:lpstr>
      <vt:lpstr>Sigmar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18: THƯ VIỆN BIẾT ĐI</dc:title>
  <cp:lastModifiedBy>MAIHUNG</cp:lastModifiedBy>
  <cp:revision>24</cp:revision>
  <dcterms:created xsi:type="dcterms:W3CDTF">2006-08-16T00:00:00Z</dcterms:created>
  <dcterms:modified xsi:type="dcterms:W3CDTF">2025-04-18T12:51:30Z</dcterms:modified>
  <dc:identifier>DAGhrcidY9U</dc:identifier>
</cp:coreProperties>
</file>