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301" r:id="rId2"/>
    <p:sldId id="302" r:id="rId3"/>
    <p:sldId id="280" r:id="rId4"/>
    <p:sldId id="282" r:id="rId5"/>
    <p:sldId id="284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aloo" panose="020B0604020202020204" charset="0"/>
      <p:regular r:id="rId12"/>
    </p:embeddedFont>
    <p:embeddedFont>
      <p:font typeface="HP001 4 hang 1 ô ly" panose="020B0604020202020204" charset="0"/>
      <p:bold r:id="rId13"/>
    </p:embeddedFont>
    <p:embeddedFont>
      <p:font typeface="Alata" panose="020B0604020202020204" charset="0"/>
      <p:regular r:id="rId14"/>
    </p:embeddedFont>
    <p:embeddedFont>
      <p:font typeface="HP001 4 hàng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22" autoAdjust="0"/>
  </p:normalViewPr>
  <p:slideViewPr>
    <p:cSldViewPr>
      <p:cViewPr varScale="1">
        <p:scale>
          <a:sx n="52" d="100"/>
          <a:sy n="52" d="100"/>
        </p:scale>
        <p:origin x="62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6E066-91EA-41BF-865D-C6616319B953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D3E86-87DE-4525-938D-E074AF692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0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0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8288000" cy="1027707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28598">
              <a:defRPr/>
            </a:pPr>
            <a:endParaRPr lang="en-US" sz="1577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4" y="2915214"/>
            <a:ext cx="137846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67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771467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494" y="1712056"/>
            <a:ext cx="795482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1467">
              <a:defRPr/>
            </a:pPr>
            <a:r>
              <a:rPr lang="en-US" sz="315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4" y="4815115"/>
            <a:ext cx="956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67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50557"/>
            <a:ext cx="16007477" cy="1526516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94" y="8601022"/>
            <a:ext cx="4869869" cy="1526516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330" y="6155446"/>
            <a:ext cx="2781671" cy="4077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9118" y="6155446"/>
            <a:ext cx="956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67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73221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17738" y="99192"/>
            <a:ext cx="14594259" cy="9429455"/>
          </a:xfrm>
          <a:custGeom>
            <a:avLst/>
            <a:gdLst/>
            <a:ahLst/>
            <a:cxnLst/>
            <a:rect l="l" t="t" r="r" b="b"/>
            <a:pathLst>
              <a:path w="14594259" h="9429455">
                <a:moveTo>
                  <a:pt x="0" y="0"/>
                </a:moveTo>
                <a:lnTo>
                  <a:pt x="14594259" y="0"/>
                </a:lnTo>
                <a:lnTo>
                  <a:pt x="14594259" y="9429455"/>
                </a:lnTo>
                <a:lnTo>
                  <a:pt x="0" y="9429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25491" y="6696193"/>
            <a:ext cx="3851126" cy="3762723"/>
          </a:xfrm>
          <a:custGeom>
            <a:avLst/>
            <a:gdLst/>
            <a:ahLst/>
            <a:cxnLst/>
            <a:rect l="l" t="t" r="r" b="b"/>
            <a:pathLst>
              <a:path w="3851126" h="3762723">
                <a:moveTo>
                  <a:pt x="0" y="0"/>
                </a:moveTo>
                <a:lnTo>
                  <a:pt x="3851126" y="0"/>
                </a:lnTo>
                <a:lnTo>
                  <a:pt x="3851126" y="3762723"/>
                </a:lnTo>
                <a:lnTo>
                  <a:pt x="0" y="37627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b="-11469"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327807" y="6626663"/>
            <a:ext cx="3678480" cy="3551405"/>
          </a:xfrm>
          <a:custGeom>
            <a:avLst/>
            <a:gdLst/>
            <a:ahLst/>
            <a:cxnLst/>
            <a:rect l="l" t="t" r="r" b="b"/>
            <a:pathLst>
              <a:path w="3678480" h="3551405">
                <a:moveTo>
                  <a:pt x="3678479" y="0"/>
                </a:moveTo>
                <a:lnTo>
                  <a:pt x="0" y="0"/>
                </a:lnTo>
                <a:lnTo>
                  <a:pt x="0" y="3551405"/>
                </a:lnTo>
                <a:lnTo>
                  <a:pt x="3678479" y="3551405"/>
                </a:lnTo>
                <a:lnTo>
                  <a:pt x="367847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68733" y="5772706"/>
            <a:ext cx="3797650" cy="4514294"/>
          </a:xfrm>
          <a:custGeom>
            <a:avLst/>
            <a:gdLst/>
            <a:ahLst/>
            <a:cxnLst/>
            <a:rect l="l" t="t" r="r" b="b"/>
            <a:pathLst>
              <a:path w="3797650" h="4514294">
                <a:moveTo>
                  <a:pt x="0" y="0"/>
                </a:moveTo>
                <a:lnTo>
                  <a:pt x="3797650" y="0"/>
                </a:lnTo>
                <a:lnTo>
                  <a:pt x="3797650" y="4514294"/>
                </a:lnTo>
                <a:lnTo>
                  <a:pt x="0" y="45142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2540" y="4184669"/>
            <a:ext cx="2147270" cy="2441994"/>
          </a:xfrm>
          <a:custGeom>
            <a:avLst/>
            <a:gdLst/>
            <a:ahLst/>
            <a:cxnLst/>
            <a:rect l="l" t="t" r="r" b="b"/>
            <a:pathLst>
              <a:path w="2147270" h="2441994">
                <a:moveTo>
                  <a:pt x="0" y="0"/>
                </a:moveTo>
                <a:lnTo>
                  <a:pt x="2147270" y="0"/>
                </a:lnTo>
                <a:lnTo>
                  <a:pt x="2147270" y="2441994"/>
                </a:lnTo>
                <a:lnTo>
                  <a:pt x="0" y="2441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00270" y="1342469"/>
            <a:ext cx="1992264" cy="809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  <a:spcBef>
                <a:spcPct val="0"/>
              </a:spcBef>
            </a:pPr>
            <a:r>
              <a:rPr lang="en-US" sz="4762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Bài 19: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96402" y="1346149"/>
            <a:ext cx="10805841" cy="346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59"/>
              </a:lnSpc>
            </a:pPr>
            <a:r>
              <a:rPr lang="en-US" sz="12215">
                <a:solidFill>
                  <a:srgbClr val="0171D3"/>
                </a:solidFill>
                <a:latin typeface="Baloo"/>
                <a:ea typeface="Baloo"/>
                <a:cs typeface="Baloo"/>
                <a:sym typeface="Baloo"/>
              </a:rPr>
              <a:t>CẢM ƠN ANH HÀ MÃ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28311" y="3619883"/>
            <a:ext cx="2873932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  <a:spcBef>
                <a:spcPct val="0"/>
              </a:spcBef>
            </a:pPr>
            <a:r>
              <a:rPr lang="en-US" sz="4762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(</a:t>
            </a:r>
            <a:r>
              <a:rPr lang="en-US" sz="4762" dirty="0" err="1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tiết</a:t>
            </a:r>
            <a:r>
              <a:rPr lang="en-US" sz="4762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-US" sz="4762" dirty="0" smtClean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3)</a:t>
            </a:r>
            <a:endParaRPr lang="en-US" sz="4762" dirty="0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885258" y="5168808"/>
            <a:ext cx="6891357" cy="1320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45"/>
              </a:lnSpc>
              <a:spcBef>
                <a:spcPct val="0"/>
              </a:spcBef>
            </a:pPr>
            <a:r>
              <a:rPr lang="en-US" sz="7389" b="1" dirty="0">
                <a:solidFill>
                  <a:srgbClr val="000000"/>
                </a:solidFill>
                <a:latin typeface="HP001 4 hàng" panose="020B0603050302020204" pitchFamily="34" charset="0"/>
                <a:ea typeface="Alata"/>
                <a:cs typeface="Alata"/>
                <a:sym typeface="Alata"/>
              </a:rPr>
              <a:t>Viết chữ hoa: M</a:t>
            </a:r>
          </a:p>
        </p:txBody>
      </p:sp>
    </p:spTree>
    <p:extLst>
      <p:ext uri="{BB962C8B-B14F-4D97-AF65-F5344CB8AC3E}">
        <p14:creationId xmlns:p14="http://schemas.microsoft.com/office/powerpoint/2010/main" val="8966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502931" y="304264"/>
            <a:ext cx="14793735" cy="9558338"/>
          </a:xfrm>
          <a:custGeom>
            <a:avLst/>
            <a:gdLst/>
            <a:ahLst/>
            <a:cxnLst/>
            <a:rect l="l" t="t" r="r" b="b"/>
            <a:pathLst>
              <a:path w="14793735" h="9558338">
                <a:moveTo>
                  <a:pt x="0" y="0"/>
                </a:moveTo>
                <a:lnTo>
                  <a:pt x="14793735" y="0"/>
                </a:lnTo>
                <a:lnTo>
                  <a:pt x="14793735" y="9558339"/>
                </a:lnTo>
                <a:lnTo>
                  <a:pt x="0" y="9558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5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112124" y="561841"/>
            <a:ext cx="1960544" cy="2327055"/>
          </a:xfrm>
          <a:custGeom>
            <a:avLst/>
            <a:gdLst/>
            <a:ahLst/>
            <a:cxnLst/>
            <a:rect l="l" t="t" r="r" b="b"/>
            <a:pathLst>
              <a:path w="1960544" h="2327055">
                <a:moveTo>
                  <a:pt x="0" y="0"/>
                </a:moveTo>
                <a:lnTo>
                  <a:pt x="1960544" y="0"/>
                </a:lnTo>
                <a:lnTo>
                  <a:pt x="1960544" y="2327055"/>
                </a:lnTo>
                <a:lnTo>
                  <a:pt x="0" y="23270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73878" y="2301129"/>
            <a:ext cx="6925921" cy="5971774"/>
          </a:xfrm>
          <a:custGeom>
            <a:avLst/>
            <a:gdLst/>
            <a:ahLst/>
            <a:cxnLst/>
            <a:rect l="l" t="t" r="r" b="b"/>
            <a:pathLst>
              <a:path w="6925921" h="5971774">
                <a:moveTo>
                  <a:pt x="0" y="0"/>
                </a:moveTo>
                <a:lnTo>
                  <a:pt x="6925921" y="0"/>
                </a:lnTo>
                <a:lnTo>
                  <a:pt x="6925921" y="5971774"/>
                </a:lnTo>
                <a:lnTo>
                  <a:pt x="0" y="59717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0347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144000" y="2073859"/>
            <a:ext cx="7162800" cy="365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41"/>
              </a:lnSpc>
            </a:pPr>
            <a:r>
              <a:rPr lang="en-US" sz="4706" dirty="0">
                <a:solidFill>
                  <a:srgbClr val="000000"/>
                </a:solidFill>
                <a:latin typeface="HP001 4 hang 1 ô ly" panose="020B0603050302020204" pitchFamily="34" charset="0"/>
                <a:ea typeface="Alata"/>
                <a:cs typeface="Alata"/>
                <a:sym typeface="Alata"/>
              </a:rPr>
              <a:t>Chữ M cao mấy ô li?</a:t>
            </a:r>
          </a:p>
          <a:p>
            <a:pPr algn="ctr">
              <a:lnSpc>
                <a:spcPts val="5741"/>
              </a:lnSpc>
            </a:pPr>
            <a:endParaRPr lang="en-US" sz="4706" dirty="0">
              <a:solidFill>
                <a:srgbClr val="000000"/>
              </a:solidFill>
              <a:latin typeface="HP001 4 hang 1 ô ly" panose="020B0603050302020204" pitchFamily="34" charset="0"/>
              <a:ea typeface="Alata"/>
              <a:cs typeface="Alata"/>
              <a:sym typeface="Alata"/>
            </a:endParaRPr>
          </a:p>
          <a:p>
            <a:pPr algn="ctr">
              <a:lnSpc>
                <a:spcPts val="5741"/>
              </a:lnSpc>
            </a:pPr>
            <a:endParaRPr lang="en-US" sz="4706" dirty="0">
              <a:solidFill>
                <a:srgbClr val="000000"/>
              </a:solidFill>
              <a:latin typeface="HP001 4 hang 1 ô ly" panose="020B0603050302020204" pitchFamily="34" charset="0"/>
              <a:ea typeface="Alata"/>
              <a:cs typeface="Alata"/>
              <a:sym typeface="Alata"/>
            </a:endParaRPr>
          </a:p>
          <a:p>
            <a:pPr algn="ctr">
              <a:lnSpc>
                <a:spcPts val="5741"/>
              </a:lnSpc>
            </a:pPr>
            <a:endParaRPr lang="en-US" sz="4706" dirty="0">
              <a:solidFill>
                <a:srgbClr val="000000"/>
              </a:solidFill>
              <a:latin typeface="HP001 4 hang 1 ô ly" panose="020B0603050302020204" pitchFamily="34" charset="0"/>
              <a:ea typeface="Alata"/>
              <a:cs typeface="Alata"/>
              <a:sym typeface="Alata"/>
            </a:endParaRPr>
          </a:p>
          <a:p>
            <a:pPr algn="ctr">
              <a:lnSpc>
                <a:spcPts val="5741"/>
              </a:lnSpc>
              <a:spcBef>
                <a:spcPct val="0"/>
              </a:spcBef>
            </a:pPr>
            <a:r>
              <a:rPr lang="en-US" sz="4706" dirty="0">
                <a:solidFill>
                  <a:srgbClr val="000000"/>
                </a:solidFill>
                <a:latin typeface="HP001 4 hang 1 ô ly" panose="020B0603050302020204" pitchFamily="34" charset="0"/>
                <a:ea typeface="Alata"/>
                <a:cs typeface="Alata"/>
                <a:sym typeface="Alata"/>
              </a:rPr>
              <a:t>Chữ M rộng mấy ô li?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68000" y="3190217"/>
            <a:ext cx="3604071" cy="365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41"/>
              </a:lnSpc>
            </a:pPr>
            <a:r>
              <a:rPr lang="en-US" sz="4706" dirty="0">
                <a:solidFill>
                  <a:srgbClr val="000000"/>
                </a:solidFill>
                <a:latin typeface="HP001 4 hang 1 ô ly" panose="020B0603050302020204" pitchFamily="34" charset="0"/>
                <a:ea typeface="Alata"/>
                <a:cs typeface="Alata"/>
                <a:sym typeface="Alata"/>
              </a:rPr>
              <a:t>Cao 5 ô li</a:t>
            </a:r>
          </a:p>
          <a:p>
            <a:pPr algn="ctr">
              <a:lnSpc>
                <a:spcPts val="5741"/>
              </a:lnSpc>
            </a:pPr>
            <a:endParaRPr lang="en-US" sz="4706" dirty="0">
              <a:solidFill>
                <a:srgbClr val="000000"/>
              </a:solidFill>
              <a:latin typeface="HP001 4 hang 1 ô ly" panose="020B0603050302020204" pitchFamily="34" charset="0"/>
              <a:ea typeface="Alata"/>
              <a:cs typeface="Alata"/>
              <a:sym typeface="Alata"/>
            </a:endParaRPr>
          </a:p>
          <a:p>
            <a:pPr algn="ctr">
              <a:lnSpc>
                <a:spcPts val="5741"/>
              </a:lnSpc>
            </a:pPr>
            <a:endParaRPr lang="en-US" sz="4706" dirty="0">
              <a:solidFill>
                <a:srgbClr val="000000"/>
              </a:solidFill>
              <a:latin typeface="HP001 4 hang 1 ô ly" panose="020B0603050302020204" pitchFamily="34" charset="0"/>
              <a:ea typeface="Alata"/>
              <a:cs typeface="Alata"/>
              <a:sym typeface="Alata"/>
            </a:endParaRPr>
          </a:p>
          <a:p>
            <a:pPr algn="ctr">
              <a:lnSpc>
                <a:spcPts val="5741"/>
              </a:lnSpc>
            </a:pPr>
            <a:endParaRPr lang="en-US" sz="4706" dirty="0">
              <a:solidFill>
                <a:srgbClr val="000000"/>
              </a:solidFill>
              <a:latin typeface="HP001 4 hang 1 ô ly" panose="020B0603050302020204" pitchFamily="34" charset="0"/>
              <a:ea typeface="Alata"/>
              <a:cs typeface="Alata"/>
              <a:sym typeface="Alata"/>
            </a:endParaRPr>
          </a:p>
          <a:p>
            <a:pPr algn="ctr">
              <a:lnSpc>
                <a:spcPts val="5741"/>
              </a:lnSpc>
              <a:spcBef>
                <a:spcPct val="0"/>
              </a:spcBef>
            </a:pPr>
            <a:r>
              <a:rPr lang="en-US" sz="4706" dirty="0">
                <a:solidFill>
                  <a:srgbClr val="000000"/>
                </a:solidFill>
                <a:latin typeface="HP001 4 hang 1 ô ly" panose="020B0603050302020204" pitchFamily="34" charset="0"/>
                <a:ea typeface="Alata"/>
                <a:cs typeface="Alata"/>
                <a:sym typeface="Alata"/>
              </a:rPr>
              <a:t>Rộng 6 ô 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112124" y="561841"/>
            <a:ext cx="1960544" cy="2327055"/>
          </a:xfrm>
          <a:custGeom>
            <a:avLst/>
            <a:gdLst/>
            <a:ahLst/>
            <a:cxnLst/>
            <a:rect l="l" t="t" r="r" b="b"/>
            <a:pathLst>
              <a:path w="1960544" h="2327055">
                <a:moveTo>
                  <a:pt x="0" y="0"/>
                </a:moveTo>
                <a:lnTo>
                  <a:pt x="1960544" y="0"/>
                </a:lnTo>
                <a:lnTo>
                  <a:pt x="1960544" y="2327055"/>
                </a:lnTo>
                <a:lnTo>
                  <a:pt x="0" y="23270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3611" y="2888896"/>
            <a:ext cx="6925921" cy="5971774"/>
          </a:xfrm>
          <a:custGeom>
            <a:avLst/>
            <a:gdLst/>
            <a:ahLst/>
            <a:cxnLst/>
            <a:rect l="l" t="t" r="r" b="b"/>
            <a:pathLst>
              <a:path w="6925921" h="5971774">
                <a:moveTo>
                  <a:pt x="0" y="0"/>
                </a:moveTo>
                <a:lnTo>
                  <a:pt x="6925920" y="0"/>
                </a:lnTo>
                <a:lnTo>
                  <a:pt x="6925920" y="5971774"/>
                </a:lnTo>
                <a:lnTo>
                  <a:pt x="0" y="5971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347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958727" y="1518076"/>
            <a:ext cx="837740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  <a:spcBef>
                <a:spcPct val="0"/>
              </a:spcBef>
            </a:pPr>
            <a:r>
              <a:rPr lang="en-US" sz="4276" b="1" dirty="0">
                <a:solidFill>
                  <a:srgbClr val="000000"/>
                </a:solidFill>
                <a:latin typeface="HP001 4 hang 1 ô ly" panose="020B0603050302020204" pitchFamily="34" charset="0"/>
                <a:ea typeface="Alata"/>
                <a:cs typeface="Alata"/>
                <a:sym typeface="Alata"/>
              </a:rPr>
              <a:t>Chữ hoa M được viết bởi mấy nét?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2447241"/>
            <a:ext cx="495300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  <a:spcBef>
                <a:spcPct val="0"/>
              </a:spcBef>
            </a:pPr>
            <a:r>
              <a:rPr lang="en-US" sz="4276" b="1" dirty="0">
                <a:solidFill>
                  <a:srgbClr val="000000"/>
                </a:solidFill>
                <a:latin typeface="HP001 4 hang 1 ô ly" panose="020B0603050302020204" pitchFamily="34" charset="0"/>
                <a:ea typeface="Alata"/>
                <a:cs typeface="Alata"/>
                <a:sym typeface="Alata"/>
              </a:rPr>
              <a:t>Được viết bởi 3 nét.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19970" y="3879495"/>
            <a:ext cx="8175838" cy="461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76" b="1" dirty="0">
                <a:solidFill>
                  <a:srgbClr val="000000"/>
                </a:solidFill>
                <a:latin typeface="HP001 4 hang 1 ô ly" panose="020B0603050302020204" pitchFamily="34" charset="0"/>
                <a:ea typeface="Alata"/>
                <a:cs typeface="Alata"/>
                <a:sym typeface="Alata"/>
              </a:rPr>
              <a:t>- Nét 1 là nét móc 2 hai đầu.</a:t>
            </a:r>
          </a:p>
          <a:p>
            <a:pPr algn="ctr">
              <a:lnSpc>
                <a:spcPct val="150000"/>
              </a:lnSpc>
            </a:pPr>
            <a:r>
              <a:rPr lang="en-US" sz="4276" b="1" dirty="0">
                <a:solidFill>
                  <a:srgbClr val="000000"/>
                </a:solidFill>
                <a:latin typeface="HP001 4 hang 1 ô ly" panose="020B0603050302020204" pitchFamily="34" charset="0"/>
                <a:ea typeface="Alata"/>
                <a:cs typeface="Alata"/>
                <a:sym typeface="Alata"/>
              </a:rPr>
              <a:t>-Nét 2 là nét móc xuôi trái.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276" b="1" dirty="0">
                <a:solidFill>
                  <a:srgbClr val="000000"/>
                </a:solidFill>
                <a:latin typeface="HP001 4 hang 1 ô ly" panose="020B0603050302020204" pitchFamily="34" charset="0"/>
                <a:ea typeface="Alata"/>
                <a:cs typeface="Alata"/>
                <a:sym typeface="Alata"/>
              </a:rPr>
              <a:t>-Nét 3 là kết hợp của các nét cơ bản lượn ngang, cong trái.</a:t>
            </a:r>
          </a:p>
          <a:p>
            <a:pPr algn="ctr">
              <a:lnSpc>
                <a:spcPts val="5217"/>
              </a:lnSpc>
              <a:spcBef>
                <a:spcPct val="0"/>
              </a:spcBef>
            </a:pPr>
            <a:endParaRPr lang="en-US" sz="4276" b="1" dirty="0">
              <a:solidFill>
                <a:srgbClr val="000000"/>
              </a:solidFill>
              <a:latin typeface="HP001 4 hang 1 ô ly" panose="020B0603050302020204" pitchFamily="34" charset="0"/>
              <a:ea typeface="Alata"/>
              <a:cs typeface="Alata"/>
              <a:sym typeface="Ala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113391" y="877665"/>
            <a:ext cx="7310557" cy="1441083"/>
            <a:chOff x="0" y="0"/>
            <a:chExt cx="1925414" cy="3795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25414" cy="379545"/>
            </a:xfrm>
            <a:custGeom>
              <a:avLst/>
              <a:gdLst/>
              <a:ahLst/>
              <a:cxnLst/>
              <a:rect l="l" t="t" r="r" b="b"/>
              <a:pathLst>
                <a:path w="1925414" h="379545">
                  <a:moveTo>
                    <a:pt x="28593" y="0"/>
                  </a:moveTo>
                  <a:lnTo>
                    <a:pt x="1896821" y="0"/>
                  </a:lnTo>
                  <a:cubicBezTo>
                    <a:pt x="1904404" y="0"/>
                    <a:pt x="1911677" y="3012"/>
                    <a:pt x="1917040" y="8375"/>
                  </a:cubicBezTo>
                  <a:cubicBezTo>
                    <a:pt x="1922402" y="13737"/>
                    <a:pt x="1925414" y="21010"/>
                    <a:pt x="1925414" y="28593"/>
                  </a:cubicBezTo>
                  <a:lnTo>
                    <a:pt x="1925414" y="350951"/>
                  </a:lnTo>
                  <a:cubicBezTo>
                    <a:pt x="1925414" y="366743"/>
                    <a:pt x="1912613" y="379545"/>
                    <a:pt x="1896821" y="379545"/>
                  </a:cubicBezTo>
                  <a:lnTo>
                    <a:pt x="28593" y="379545"/>
                  </a:lnTo>
                  <a:cubicBezTo>
                    <a:pt x="12802" y="379545"/>
                    <a:pt x="0" y="366743"/>
                    <a:pt x="0" y="350951"/>
                  </a:cubicBezTo>
                  <a:lnTo>
                    <a:pt x="0" y="28593"/>
                  </a:lnTo>
                  <a:cubicBezTo>
                    <a:pt x="0" y="12802"/>
                    <a:pt x="12802" y="0"/>
                    <a:pt x="2859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25414" cy="41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510090" y="270449"/>
            <a:ext cx="3894065" cy="3101092"/>
          </a:xfrm>
          <a:custGeom>
            <a:avLst/>
            <a:gdLst/>
            <a:ahLst/>
            <a:cxnLst/>
            <a:rect l="l" t="t" r="r" b="b"/>
            <a:pathLst>
              <a:path w="3894065" h="3101092">
                <a:moveTo>
                  <a:pt x="3894066" y="0"/>
                </a:moveTo>
                <a:lnTo>
                  <a:pt x="0" y="0"/>
                </a:lnTo>
                <a:lnTo>
                  <a:pt x="0" y="3101092"/>
                </a:lnTo>
                <a:lnTo>
                  <a:pt x="3894066" y="3101092"/>
                </a:lnTo>
                <a:lnTo>
                  <a:pt x="389406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05047" y="2498868"/>
            <a:ext cx="18082953" cy="2644632"/>
          </a:xfrm>
          <a:custGeom>
            <a:avLst/>
            <a:gdLst/>
            <a:ahLst/>
            <a:cxnLst/>
            <a:rect l="l" t="t" r="r" b="b"/>
            <a:pathLst>
              <a:path w="18082953" h="2644632">
                <a:moveTo>
                  <a:pt x="0" y="0"/>
                </a:moveTo>
                <a:lnTo>
                  <a:pt x="18082953" y="0"/>
                </a:lnTo>
                <a:lnTo>
                  <a:pt x="18082953" y="2644632"/>
                </a:lnTo>
                <a:lnTo>
                  <a:pt x="0" y="26446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184321" y="5335337"/>
            <a:ext cx="7478426" cy="1355260"/>
          </a:xfrm>
          <a:custGeom>
            <a:avLst/>
            <a:gdLst/>
            <a:ahLst/>
            <a:cxnLst/>
            <a:rect l="l" t="t" r="r" b="b"/>
            <a:pathLst>
              <a:path w="7478426" h="1355260">
                <a:moveTo>
                  <a:pt x="0" y="0"/>
                </a:moveTo>
                <a:lnTo>
                  <a:pt x="7478427" y="0"/>
                </a:lnTo>
                <a:lnTo>
                  <a:pt x="7478427" y="1355260"/>
                </a:lnTo>
                <a:lnTo>
                  <a:pt x="0" y="13552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2717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021448" y="6319743"/>
            <a:ext cx="10187306" cy="1283060"/>
          </a:xfrm>
          <a:custGeom>
            <a:avLst/>
            <a:gdLst/>
            <a:ahLst/>
            <a:cxnLst/>
            <a:rect l="l" t="t" r="r" b="b"/>
            <a:pathLst>
              <a:path w="10187306" h="1283060">
                <a:moveTo>
                  <a:pt x="0" y="0"/>
                </a:moveTo>
                <a:lnTo>
                  <a:pt x="10187307" y="0"/>
                </a:lnTo>
                <a:lnTo>
                  <a:pt x="10187307" y="1283060"/>
                </a:lnTo>
                <a:lnTo>
                  <a:pt x="0" y="12830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3873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043933" y="7263807"/>
            <a:ext cx="8326066" cy="1340415"/>
          </a:xfrm>
          <a:custGeom>
            <a:avLst/>
            <a:gdLst/>
            <a:ahLst/>
            <a:cxnLst/>
            <a:rect l="l" t="t" r="r" b="b"/>
            <a:pathLst>
              <a:path w="8326066" h="1340415">
                <a:moveTo>
                  <a:pt x="0" y="0"/>
                </a:moveTo>
                <a:lnTo>
                  <a:pt x="8326066" y="0"/>
                </a:lnTo>
                <a:lnTo>
                  <a:pt x="8326066" y="1340415"/>
                </a:lnTo>
                <a:lnTo>
                  <a:pt x="0" y="13404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335" r="-8691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288277" y="1018576"/>
            <a:ext cx="7065424" cy="104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63"/>
              </a:lnSpc>
              <a:spcBef>
                <a:spcPct val="0"/>
              </a:spcBef>
            </a:pPr>
            <a:r>
              <a:rPr lang="en-US" sz="6188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Viết câu ứng dụng: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127</Words>
  <Application>Microsoft Office PowerPoint</Application>
  <PresentationFormat>Custom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DFPOP1-W9</vt:lpstr>
      <vt:lpstr>Calibri</vt:lpstr>
      <vt:lpstr>Baloo</vt:lpstr>
      <vt:lpstr>HP001 4 hang 1 ô ly</vt:lpstr>
      <vt:lpstr>Alata</vt:lpstr>
      <vt:lpstr>Times New Roman</vt:lpstr>
      <vt:lpstr>Arial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 Tạm biệt anh hà mã (LÝ)</dc:title>
  <dc:creator>MAIHUNG</dc:creator>
  <cp:lastModifiedBy>MAIHUNG</cp:lastModifiedBy>
  <cp:revision>29</cp:revision>
  <dcterms:created xsi:type="dcterms:W3CDTF">2006-08-16T00:00:00Z</dcterms:created>
  <dcterms:modified xsi:type="dcterms:W3CDTF">2025-04-18T13:02:33Z</dcterms:modified>
  <dc:identifier>DAGiLkoe1dk</dc:identifier>
</cp:coreProperties>
</file>