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1" r:id="rId2"/>
    <p:sldId id="302" r:id="rId3"/>
    <p:sldId id="286" r:id="rId4"/>
    <p:sldId id="287" r:id="rId5"/>
    <p:sldId id="288" r:id="rId6"/>
    <p:sldId id="290" r:id="rId7"/>
    <p:sldId id="292" r:id="rId8"/>
    <p:sldId id="300" r:id="rId9"/>
    <p:sldId id="299" r:id="rId10"/>
    <p:sldId id="298" r:id="rId11"/>
    <p:sldId id="297" r:id="rId12"/>
    <p:sldId id="296" r:id="rId13"/>
    <p:sldId id="295" r:id="rId14"/>
    <p:sldId id="294" r:id="rId15"/>
    <p:sldId id="291" r:id="rId16"/>
  </p:sldIdLst>
  <p:sldSz cx="18288000" cy="10287000"/>
  <p:notesSz cx="6858000" cy="9144000"/>
  <p:embeddedFontLst>
    <p:embeddedFont>
      <p:font typeface="Alata" panose="020B0604020202020204" charset="0"/>
      <p:regular r:id="rId18"/>
    </p:embeddedFont>
    <p:embeddedFont>
      <p:font typeface="Rubik Bubbles" panose="020B0604020202020204" charset="-79"/>
      <p:regular r:id="rId19"/>
    </p:embeddedFont>
    <p:embeddedFont>
      <p:font typeface="Sigmar O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lo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42ED-F61E-4956-9817-D6274714ECAF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3B15-37CE-4F1D-926E-5CDDFD7EA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svg"/><Relationship Id="rId3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90.svg"/><Relationship Id="rId4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2" Type="http://schemas.openxmlformats.org/officeDocument/2006/relationships/image" Target="../media/image94.svg"/><Relationship Id="rId17" Type="http://schemas.openxmlformats.org/officeDocument/2006/relationships/image" Target="../media/image98.svg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5" Type="http://schemas.openxmlformats.org/officeDocument/2006/relationships/image" Target="../media/image96.svg"/><Relationship Id="rId10" Type="http://schemas.openxmlformats.org/officeDocument/2006/relationships/image" Target="../media/image9.png"/><Relationship Id="rId9" Type="http://schemas.openxmlformats.org/officeDocument/2006/relationships/image" Target="../media/image92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0277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598">
              <a:defRPr/>
            </a:pPr>
            <a:endParaRPr lang="en-US" sz="1577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4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6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67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4" y="481511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50557"/>
            <a:ext cx="16007477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2"/>
            <a:ext cx="4869869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30" y="6155446"/>
            <a:ext cx="2781671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8" y="6155446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24865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949086"/>
            <a:ext cx="11467824" cy="2552314"/>
            <a:chOff x="0" y="0"/>
            <a:chExt cx="3020332" cy="6722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0332" cy="672214"/>
            </a:xfrm>
            <a:custGeom>
              <a:avLst/>
              <a:gdLst/>
              <a:ahLst/>
              <a:cxnLst/>
              <a:rect l="l" t="t" r="r" b="b"/>
              <a:pathLst>
                <a:path w="3020332" h="672214">
                  <a:moveTo>
                    <a:pt x="34430" y="0"/>
                  </a:moveTo>
                  <a:lnTo>
                    <a:pt x="2985902" y="0"/>
                  </a:lnTo>
                  <a:cubicBezTo>
                    <a:pt x="3004917" y="0"/>
                    <a:pt x="3020332" y="15415"/>
                    <a:pt x="3020332" y="34430"/>
                  </a:cubicBezTo>
                  <a:lnTo>
                    <a:pt x="3020332" y="637784"/>
                  </a:lnTo>
                  <a:cubicBezTo>
                    <a:pt x="3020332" y="656800"/>
                    <a:pt x="3004917" y="672214"/>
                    <a:pt x="2985902" y="672214"/>
                  </a:cubicBezTo>
                  <a:lnTo>
                    <a:pt x="34430" y="672214"/>
                  </a:lnTo>
                  <a:cubicBezTo>
                    <a:pt x="15415" y="672214"/>
                    <a:pt x="0" y="656800"/>
                    <a:pt x="0" y="637784"/>
                  </a:cubicBezTo>
                  <a:lnTo>
                    <a:pt x="0" y="34430"/>
                  </a:lnTo>
                  <a:cubicBezTo>
                    <a:pt x="0" y="15415"/>
                    <a:pt x="15415" y="0"/>
                    <a:pt x="3443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20332" cy="710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4449" y="5207162"/>
            <a:ext cx="8056812" cy="2101554"/>
            <a:chOff x="0" y="0"/>
            <a:chExt cx="2121959" cy="5534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1959" cy="553496"/>
            </a:xfrm>
            <a:custGeom>
              <a:avLst/>
              <a:gdLst/>
              <a:ahLst/>
              <a:cxnLst/>
              <a:rect l="l" t="t" r="r" b="b"/>
              <a:pathLst>
                <a:path w="2121959" h="553496">
                  <a:moveTo>
                    <a:pt x="49007" y="0"/>
                  </a:moveTo>
                  <a:lnTo>
                    <a:pt x="2072952" y="0"/>
                  </a:lnTo>
                  <a:cubicBezTo>
                    <a:pt x="2100018" y="0"/>
                    <a:pt x="2121959" y="21941"/>
                    <a:pt x="2121959" y="49007"/>
                  </a:cubicBezTo>
                  <a:lnTo>
                    <a:pt x="2121959" y="504489"/>
                  </a:lnTo>
                  <a:cubicBezTo>
                    <a:pt x="2121959" y="531555"/>
                    <a:pt x="2100018" y="553496"/>
                    <a:pt x="2072952" y="553496"/>
                  </a:cubicBezTo>
                  <a:lnTo>
                    <a:pt x="49007" y="553496"/>
                  </a:lnTo>
                  <a:cubicBezTo>
                    <a:pt x="21941" y="553496"/>
                    <a:pt x="0" y="531555"/>
                    <a:pt x="0" y="504489"/>
                  </a:cubicBezTo>
                  <a:lnTo>
                    <a:pt x="0" y="49007"/>
                  </a:lnTo>
                  <a:cubicBezTo>
                    <a:pt x="0" y="21941"/>
                    <a:pt x="21941" y="0"/>
                    <a:pt x="4900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21959" cy="591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972855" y="7707428"/>
            <a:ext cx="8338411" cy="2083446"/>
            <a:chOff x="0" y="0"/>
            <a:chExt cx="1926735" cy="4814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26735" cy="481416"/>
            </a:xfrm>
            <a:custGeom>
              <a:avLst/>
              <a:gdLst/>
              <a:ahLst/>
              <a:cxnLst/>
              <a:rect l="l" t="t" r="r" b="b"/>
              <a:pathLst>
                <a:path w="1926735" h="481416">
                  <a:moveTo>
                    <a:pt x="47352" y="0"/>
                  </a:moveTo>
                  <a:lnTo>
                    <a:pt x="1879383" y="0"/>
                  </a:lnTo>
                  <a:cubicBezTo>
                    <a:pt x="1905535" y="0"/>
                    <a:pt x="1926735" y="21200"/>
                    <a:pt x="1926735" y="47352"/>
                  </a:cubicBezTo>
                  <a:lnTo>
                    <a:pt x="1926735" y="434065"/>
                  </a:lnTo>
                  <a:cubicBezTo>
                    <a:pt x="1926735" y="446623"/>
                    <a:pt x="1921746" y="458667"/>
                    <a:pt x="1912866" y="467547"/>
                  </a:cubicBezTo>
                  <a:cubicBezTo>
                    <a:pt x="1903986" y="476428"/>
                    <a:pt x="1891942" y="481416"/>
                    <a:pt x="1879383" y="481416"/>
                  </a:cubicBezTo>
                  <a:lnTo>
                    <a:pt x="47352" y="481416"/>
                  </a:lnTo>
                  <a:cubicBezTo>
                    <a:pt x="21200" y="481416"/>
                    <a:pt x="0" y="460216"/>
                    <a:pt x="0" y="434065"/>
                  </a:cubicBezTo>
                  <a:lnTo>
                    <a:pt x="0" y="47352"/>
                  </a:lnTo>
                  <a:cubicBezTo>
                    <a:pt x="0" y="21200"/>
                    <a:pt x="21200" y="0"/>
                    <a:pt x="4735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26735" cy="519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5324" y="2259507"/>
            <a:ext cx="10693828" cy="215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8"/>
              </a:lnSpc>
            </a:pPr>
            <a:r>
              <a:rPr lang="en-US" sz="8837" dirty="0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Vì sao dê con thấy xấu hổ?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5358" y="5510013"/>
            <a:ext cx="8335903" cy="167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3"/>
              </a:lnSpc>
            </a:pPr>
            <a:r>
              <a:rPr lang="en-US" sz="6928" dirty="0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a)Vì đã nói chuyện không lịch sự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94326" y="8256393"/>
            <a:ext cx="8216940" cy="994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4"/>
              </a:lnSpc>
            </a:pPr>
            <a:r>
              <a:rPr lang="en-US" sz="7897" dirty="0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b) Vì đã đi chơi xa</a:t>
            </a:r>
          </a:p>
        </p:txBody>
      </p:sp>
    </p:spTree>
    <p:extLst>
      <p:ext uri="{BB962C8B-B14F-4D97-AF65-F5344CB8AC3E}">
        <p14:creationId xmlns:p14="http://schemas.microsoft.com/office/powerpoint/2010/main" val="34919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2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79536" y="1152471"/>
            <a:ext cx="10657974" cy="2959246"/>
            <a:chOff x="0" y="0"/>
            <a:chExt cx="2839500" cy="4439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9500" cy="443924"/>
            </a:xfrm>
            <a:custGeom>
              <a:avLst/>
              <a:gdLst/>
              <a:ahLst/>
              <a:cxnLst/>
              <a:rect l="l" t="t" r="r" b="b"/>
              <a:pathLst>
                <a:path w="2839500" h="443924">
                  <a:moveTo>
                    <a:pt x="36623" y="0"/>
                  </a:moveTo>
                  <a:lnTo>
                    <a:pt x="2802877" y="0"/>
                  </a:lnTo>
                  <a:cubicBezTo>
                    <a:pt x="2812590" y="0"/>
                    <a:pt x="2821905" y="3858"/>
                    <a:pt x="2828774" y="10727"/>
                  </a:cubicBezTo>
                  <a:cubicBezTo>
                    <a:pt x="2835642" y="17595"/>
                    <a:pt x="2839500" y="26910"/>
                    <a:pt x="2839500" y="36623"/>
                  </a:cubicBezTo>
                  <a:lnTo>
                    <a:pt x="2839500" y="407301"/>
                  </a:lnTo>
                  <a:cubicBezTo>
                    <a:pt x="2839500" y="417014"/>
                    <a:pt x="2835642" y="426329"/>
                    <a:pt x="2828774" y="433197"/>
                  </a:cubicBezTo>
                  <a:cubicBezTo>
                    <a:pt x="2821905" y="440065"/>
                    <a:pt x="2812590" y="443924"/>
                    <a:pt x="2802877" y="443924"/>
                  </a:cubicBezTo>
                  <a:lnTo>
                    <a:pt x="36623" y="443924"/>
                  </a:lnTo>
                  <a:cubicBezTo>
                    <a:pt x="16397" y="443924"/>
                    <a:pt x="0" y="427527"/>
                    <a:pt x="0" y="407301"/>
                  </a:cubicBezTo>
                  <a:lnTo>
                    <a:pt x="0" y="36623"/>
                  </a:lnTo>
                  <a:cubicBezTo>
                    <a:pt x="0" y="16397"/>
                    <a:pt x="16397" y="0"/>
                    <a:pt x="36623" y="0"/>
                  </a:cubicBezTo>
                  <a:close/>
                </a:path>
              </a:pathLst>
            </a:custGeom>
            <a:solidFill>
              <a:srgbClr val="FFE274"/>
            </a:solidFill>
            <a:ln w="857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39500" cy="491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39624" y="1706430"/>
            <a:ext cx="1061010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Cún đã nói gì với anh hà mã: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45166" y="5524500"/>
            <a:ext cx="6643889" cy="3810537"/>
            <a:chOff x="0" y="0"/>
            <a:chExt cx="1749831" cy="10035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9831" cy="1003598"/>
            </a:xfrm>
            <a:custGeom>
              <a:avLst/>
              <a:gdLst/>
              <a:ahLst/>
              <a:cxnLst/>
              <a:rect l="l" t="t" r="r" b="b"/>
              <a:pathLst>
                <a:path w="1749831" h="1003598">
                  <a:moveTo>
                    <a:pt x="59429" y="0"/>
                  </a:moveTo>
                  <a:lnTo>
                    <a:pt x="1690402" y="0"/>
                  </a:lnTo>
                  <a:cubicBezTo>
                    <a:pt x="1723224" y="0"/>
                    <a:pt x="1749831" y="26607"/>
                    <a:pt x="1749831" y="59429"/>
                  </a:cubicBezTo>
                  <a:lnTo>
                    <a:pt x="1749831" y="944169"/>
                  </a:lnTo>
                  <a:cubicBezTo>
                    <a:pt x="1749831" y="976991"/>
                    <a:pt x="1723224" y="1003598"/>
                    <a:pt x="1690402" y="1003598"/>
                  </a:cubicBezTo>
                  <a:lnTo>
                    <a:pt x="59429" y="1003598"/>
                  </a:lnTo>
                  <a:cubicBezTo>
                    <a:pt x="26607" y="1003598"/>
                    <a:pt x="0" y="976991"/>
                    <a:pt x="0" y="944169"/>
                  </a:cubicBezTo>
                  <a:lnTo>
                    <a:pt x="0" y="59429"/>
                  </a:lnTo>
                  <a:cubicBezTo>
                    <a:pt x="0" y="26607"/>
                    <a:pt x="26607" y="0"/>
                    <a:pt x="59429" y="0"/>
                  </a:cubicBezTo>
                  <a:close/>
                </a:path>
              </a:pathLst>
            </a:custGeom>
            <a:solidFill>
              <a:srgbClr val="FFE274"/>
            </a:solidFill>
            <a:ln w="857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9831" cy="1051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4393" y="5857200"/>
            <a:ext cx="6325435" cy="323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7"/>
              </a:lnSpc>
            </a:pPr>
            <a:r>
              <a:rPr lang="en-US" sz="6016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Chào anh hà mã, anh giúp bọn em qua sông được không ạ?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44161" y="5525826"/>
            <a:ext cx="6643889" cy="3810537"/>
            <a:chOff x="0" y="0"/>
            <a:chExt cx="1749831" cy="10035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9831" cy="1003598"/>
            </a:xfrm>
            <a:custGeom>
              <a:avLst/>
              <a:gdLst/>
              <a:ahLst/>
              <a:cxnLst/>
              <a:rect l="l" t="t" r="r" b="b"/>
              <a:pathLst>
                <a:path w="1749831" h="1003598">
                  <a:moveTo>
                    <a:pt x="59429" y="0"/>
                  </a:moveTo>
                  <a:lnTo>
                    <a:pt x="1690402" y="0"/>
                  </a:lnTo>
                  <a:cubicBezTo>
                    <a:pt x="1723224" y="0"/>
                    <a:pt x="1749831" y="26607"/>
                    <a:pt x="1749831" y="59429"/>
                  </a:cubicBezTo>
                  <a:lnTo>
                    <a:pt x="1749831" y="944169"/>
                  </a:lnTo>
                  <a:cubicBezTo>
                    <a:pt x="1749831" y="976991"/>
                    <a:pt x="1723224" y="1003598"/>
                    <a:pt x="1690402" y="1003598"/>
                  </a:cubicBezTo>
                  <a:lnTo>
                    <a:pt x="59429" y="1003598"/>
                  </a:lnTo>
                  <a:cubicBezTo>
                    <a:pt x="26607" y="1003598"/>
                    <a:pt x="0" y="976991"/>
                    <a:pt x="0" y="944169"/>
                  </a:cubicBezTo>
                  <a:lnTo>
                    <a:pt x="0" y="59429"/>
                  </a:lnTo>
                  <a:cubicBezTo>
                    <a:pt x="0" y="26607"/>
                    <a:pt x="26607" y="0"/>
                    <a:pt x="59429" y="0"/>
                  </a:cubicBezTo>
                  <a:close/>
                </a:path>
              </a:pathLst>
            </a:custGeom>
            <a:solidFill>
              <a:srgbClr val="FFE274"/>
            </a:solidFill>
            <a:ln w="857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749831" cy="1051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703388" y="5858526"/>
            <a:ext cx="6325435" cy="323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7"/>
              </a:lnSpc>
            </a:pPr>
            <a:r>
              <a:rPr lang="en-US" sz="6016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Chào anh hà mã, anh đi chơi trong rừng với em không?</a:t>
            </a:r>
          </a:p>
        </p:txBody>
      </p:sp>
    </p:spTree>
    <p:extLst>
      <p:ext uri="{BB962C8B-B14F-4D97-AF65-F5344CB8AC3E}">
        <p14:creationId xmlns:p14="http://schemas.microsoft.com/office/powerpoint/2010/main" val="7818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1" grpId="2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06447" y="763348"/>
            <a:ext cx="13428894" cy="1892272"/>
            <a:chOff x="0" y="0"/>
            <a:chExt cx="3536828" cy="4983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36828" cy="498376"/>
            </a:xfrm>
            <a:custGeom>
              <a:avLst/>
              <a:gdLst/>
              <a:ahLst/>
              <a:cxnLst/>
              <a:rect l="l" t="t" r="r" b="b"/>
              <a:pathLst>
                <a:path w="3536828" h="498376">
                  <a:moveTo>
                    <a:pt x="29402" y="0"/>
                  </a:moveTo>
                  <a:lnTo>
                    <a:pt x="3507426" y="0"/>
                  </a:lnTo>
                  <a:cubicBezTo>
                    <a:pt x="3523664" y="0"/>
                    <a:pt x="3536828" y="13164"/>
                    <a:pt x="3536828" y="29402"/>
                  </a:cubicBezTo>
                  <a:lnTo>
                    <a:pt x="3536828" y="468974"/>
                  </a:lnTo>
                  <a:cubicBezTo>
                    <a:pt x="3536828" y="476772"/>
                    <a:pt x="3533730" y="484251"/>
                    <a:pt x="3528216" y="489765"/>
                  </a:cubicBezTo>
                  <a:cubicBezTo>
                    <a:pt x="3522702" y="495278"/>
                    <a:pt x="3515224" y="498376"/>
                    <a:pt x="3507426" y="498376"/>
                  </a:cubicBezTo>
                  <a:lnTo>
                    <a:pt x="29402" y="498376"/>
                  </a:lnTo>
                  <a:cubicBezTo>
                    <a:pt x="21604" y="498376"/>
                    <a:pt x="14126" y="495278"/>
                    <a:pt x="8612" y="489765"/>
                  </a:cubicBezTo>
                  <a:cubicBezTo>
                    <a:pt x="3098" y="484251"/>
                    <a:pt x="0" y="476772"/>
                    <a:pt x="0" y="468974"/>
                  </a:cubicBezTo>
                  <a:lnTo>
                    <a:pt x="0" y="29402"/>
                  </a:lnTo>
                  <a:cubicBezTo>
                    <a:pt x="0" y="21604"/>
                    <a:pt x="3098" y="14126"/>
                    <a:pt x="8612" y="8612"/>
                  </a:cubicBezTo>
                  <a:cubicBezTo>
                    <a:pt x="14126" y="3098"/>
                    <a:pt x="21604" y="0"/>
                    <a:pt x="2940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36828" cy="536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13545" y="4533950"/>
            <a:ext cx="10633756" cy="3538141"/>
          </a:xfrm>
          <a:custGeom>
            <a:avLst/>
            <a:gdLst/>
            <a:ahLst/>
            <a:cxnLst/>
            <a:rect l="l" t="t" r="r" b="b"/>
            <a:pathLst>
              <a:path w="10633756" h="3538141">
                <a:moveTo>
                  <a:pt x="0" y="0"/>
                </a:moveTo>
                <a:lnTo>
                  <a:pt x="10633756" y="0"/>
                </a:lnTo>
                <a:lnTo>
                  <a:pt x="10633756" y="3538141"/>
                </a:lnTo>
                <a:lnTo>
                  <a:pt x="0" y="3538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06447" y="1437405"/>
            <a:ext cx="13428894" cy="11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8"/>
              </a:lnSpc>
            </a:pPr>
            <a:r>
              <a:rPr lang="en-US" sz="8837" dirty="0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Hoàn thành câu dưới đây: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6972" y="4810682"/>
            <a:ext cx="8899111" cy="282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1"/>
              </a:lnSpc>
              <a:spcBef>
                <a:spcPct val="0"/>
              </a:spcBef>
            </a:pPr>
            <a:r>
              <a:rPr lang="en-US" sz="8093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a. Muốn ai đó giúp, em cần phải (...).</a:t>
            </a:r>
          </a:p>
        </p:txBody>
      </p:sp>
    </p:spTree>
    <p:extLst>
      <p:ext uri="{BB962C8B-B14F-4D97-AF65-F5344CB8AC3E}">
        <p14:creationId xmlns:p14="http://schemas.microsoft.com/office/powerpoint/2010/main" val="24691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376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76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376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306447" y="763348"/>
            <a:ext cx="13428894" cy="1892272"/>
            <a:chOff x="0" y="0"/>
            <a:chExt cx="3536828" cy="4983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36828" cy="498376"/>
            </a:xfrm>
            <a:custGeom>
              <a:avLst/>
              <a:gdLst/>
              <a:ahLst/>
              <a:cxnLst/>
              <a:rect l="l" t="t" r="r" b="b"/>
              <a:pathLst>
                <a:path w="3536828" h="498376">
                  <a:moveTo>
                    <a:pt x="29402" y="0"/>
                  </a:moveTo>
                  <a:lnTo>
                    <a:pt x="3507426" y="0"/>
                  </a:lnTo>
                  <a:cubicBezTo>
                    <a:pt x="3523664" y="0"/>
                    <a:pt x="3536828" y="13164"/>
                    <a:pt x="3536828" y="29402"/>
                  </a:cubicBezTo>
                  <a:lnTo>
                    <a:pt x="3536828" y="468974"/>
                  </a:lnTo>
                  <a:cubicBezTo>
                    <a:pt x="3536828" y="476772"/>
                    <a:pt x="3533730" y="484251"/>
                    <a:pt x="3528216" y="489765"/>
                  </a:cubicBezTo>
                  <a:cubicBezTo>
                    <a:pt x="3522702" y="495278"/>
                    <a:pt x="3515224" y="498376"/>
                    <a:pt x="3507426" y="498376"/>
                  </a:cubicBezTo>
                  <a:lnTo>
                    <a:pt x="29402" y="498376"/>
                  </a:lnTo>
                  <a:cubicBezTo>
                    <a:pt x="21604" y="498376"/>
                    <a:pt x="14126" y="495278"/>
                    <a:pt x="8612" y="489765"/>
                  </a:cubicBezTo>
                  <a:cubicBezTo>
                    <a:pt x="3098" y="484251"/>
                    <a:pt x="0" y="476772"/>
                    <a:pt x="0" y="468974"/>
                  </a:cubicBezTo>
                  <a:lnTo>
                    <a:pt x="0" y="29402"/>
                  </a:lnTo>
                  <a:cubicBezTo>
                    <a:pt x="0" y="21604"/>
                    <a:pt x="3098" y="14126"/>
                    <a:pt x="8612" y="8612"/>
                  </a:cubicBezTo>
                  <a:cubicBezTo>
                    <a:pt x="14126" y="3098"/>
                    <a:pt x="21604" y="0"/>
                    <a:pt x="2940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36828" cy="536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507204" y="2249837"/>
            <a:ext cx="8642950" cy="8106367"/>
          </a:xfrm>
          <a:custGeom>
            <a:avLst/>
            <a:gdLst/>
            <a:ahLst/>
            <a:cxnLst/>
            <a:rect l="l" t="t" r="r" b="b"/>
            <a:pathLst>
              <a:path w="8642950" h="8106367">
                <a:moveTo>
                  <a:pt x="0" y="0"/>
                </a:moveTo>
                <a:lnTo>
                  <a:pt x="8642950" y="0"/>
                </a:lnTo>
                <a:lnTo>
                  <a:pt x="8642950" y="8106367"/>
                </a:lnTo>
                <a:lnTo>
                  <a:pt x="0" y="8106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06447" y="1437405"/>
            <a:ext cx="13428894" cy="11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8"/>
              </a:lnSpc>
            </a:pPr>
            <a:r>
              <a:rPr lang="en-US" sz="8837" dirty="0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Hoàn thành câu dưới đây: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50189" y="3912717"/>
            <a:ext cx="7568865" cy="6704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2"/>
              </a:lnSpc>
              <a:spcBef>
                <a:spcPct val="0"/>
              </a:spcBef>
            </a:pPr>
            <a:r>
              <a:rPr lang="en-US" sz="9566">
                <a:solidFill>
                  <a:srgbClr val="601B05"/>
                </a:solidFill>
                <a:latin typeface="Baloo"/>
                <a:ea typeface="Baloo"/>
                <a:cs typeface="Baloo"/>
                <a:sym typeface="Baloo"/>
              </a:rPr>
              <a:t>b. Được ai đó giúp, em cần phải (...)</a:t>
            </a:r>
          </a:p>
          <a:p>
            <a:pPr algn="ctr">
              <a:lnSpc>
                <a:spcPts val="13392"/>
              </a:lnSpc>
              <a:spcBef>
                <a:spcPct val="0"/>
              </a:spcBef>
            </a:pPr>
            <a:endParaRPr lang="en-US" sz="9566">
              <a:solidFill>
                <a:srgbClr val="601B05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32565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35114" y="588218"/>
            <a:ext cx="9027017" cy="4176639"/>
            <a:chOff x="0" y="0"/>
            <a:chExt cx="2377486" cy="11000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7486" cy="1100020"/>
            </a:xfrm>
            <a:custGeom>
              <a:avLst/>
              <a:gdLst/>
              <a:ahLst/>
              <a:cxnLst/>
              <a:rect l="l" t="t" r="r" b="b"/>
              <a:pathLst>
                <a:path w="2377486" h="1100020">
                  <a:moveTo>
                    <a:pt x="43740" y="0"/>
                  </a:moveTo>
                  <a:lnTo>
                    <a:pt x="2333746" y="0"/>
                  </a:lnTo>
                  <a:cubicBezTo>
                    <a:pt x="2357903" y="0"/>
                    <a:pt x="2377486" y="19583"/>
                    <a:pt x="2377486" y="43740"/>
                  </a:cubicBezTo>
                  <a:lnTo>
                    <a:pt x="2377486" y="1056280"/>
                  </a:lnTo>
                  <a:cubicBezTo>
                    <a:pt x="2377486" y="1080437"/>
                    <a:pt x="2357903" y="1100020"/>
                    <a:pt x="2333746" y="1100020"/>
                  </a:cubicBezTo>
                  <a:lnTo>
                    <a:pt x="43740" y="1100020"/>
                  </a:lnTo>
                  <a:cubicBezTo>
                    <a:pt x="19583" y="1100020"/>
                    <a:pt x="0" y="1080437"/>
                    <a:pt x="0" y="1056280"/>
                  </a:cubicBezTo>
                  <a:lnTo>
                    <a:pt x="0" y="43740"/>
                  </a:lnTo>
                  <a:cubicBezTo>
                    <a:pt x="0" y="19583"/>
                    <a:pt x="19583" y="0"/>
                    <a:pt x="43740" y="0"/>
                  </a:cubicBezTo>
                  <a:close/>
                </a:path>
              </a:pathLst>
            </a:custGeom>
            <a:solidFill>
              <a:srgbClr val="E2F9E9"/>
            </a:solidFill>
            <a:ln w="114300" cap="rnd">
              <a:solidFill>
                <a:srgbClr val="317A41"/>
              </a:solidFill>
              <a:prstDash val="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77486" cy="1138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88995" y="6072363"/>
            <a:ext cx="5441096" cy="2543238"/>
            <a:chOff x="0" y="0"/>
            <a:chExt cx="1439607" cy="6728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9607" cy="672891"/>
            </a:xfrm>
            <a:custGeom>
              <a:avLst/>
              <a:gdLst/>
              <a:ahLst/>
              <a:cxnLst/>
              <a:rect l="l" t="t" r="r" b="b"/>
              <a:pathLst>
                <a:path w="1439607" h="672891">
                  <a:moveTo>
                    <a:pt x="72566" y="0"/>
                  </a:moveTo>
                  <a:lnTo>
                    <a:pt x="1367041" y="0"/>
                  </a:lnTo>
                  <a:cubicBezTo>
                    <a:pt x="1386287" y="0"/>
                    <a:pt x="1404744" y="7645"/>
                    <a:pt x="1418353" y="21254"/>
                  </a:cubicBezTo>
                  <a:cubicBezTo>
                    <a:pt x="1431962" y="34863"/>
                    <a:pt x="1439607" y="53320"/>
                    <a:pt x="1439607" y="72566"/>
                  </a:cubicBezTo>
                  <a:lnTo>
                    <a:pt x="1439607" y="600325"/>
                  </a:lnTo>
                  <a:cubicBezTo>
                    <a:pt x="1439607" y="640402"/>
                    <a:pt x="1407118" y="672891"/>
                    <a:pt x="1367041" y="672891"/>
                  </a:cubicBezTo>
                  <a:lnTo>
                    <a:pt x="72566" y="672891"/>
                  </a:lnTo>
                  <a:cubicBezTo>
                    <a:pt x="32489" y="672891"/>
                    <a:pt x="0" y="640402"/>
                    <a:pt x="0" y="600325"/>
                  </a:cubicBezTo>
                  <a:lnTo>
                    <a:pt x="0" y="72566"/>
                  </a:lnTo>
                  <a:cubicBezTo>
                    <a:pt x="0" y="53320"/>
                    <a:pt x="7645" y="34863"/>
                    <a:pt x="21254" y="21254"/>
                  </a:cubicBezTo>
                  <a:cubicBezTo>
                    <a:pt x="34863" y="7645"/>
                    <a:pt x="53320" y="0"/>
                    <a:pt x="7256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17A41"/>
              </a:solidFill>
              <a:prstDash val="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39607" cy="710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07972" y="914400"/>
            <a:ext cx="9054159" cy="331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1"/>
              </a:lnSpc>
              <a:spcBef>
                <a:spcPct val="0"/>
              </a:spcBef>
            </a:pPr>
            <a:r>
              <a:rPr lang="en-US" sz="6394" dirty="0">
                <a:solidFill>
                  <a:srgbClr val="2F5A2D"/>
                </a:solidFill>
                <a:latin typeface="Baloo"/>
                <a:ea typeface="Baloo"/>
                <a:cs typeface="Baloo"/>
                <a:sym typeface="Baloo"/>
              </a:rPr>
              <a:t>Ý nào sau đây đúng với thái độ của hà mã khi cún nhờ đưa qua sông?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89948" y="6072363"/>
            <a:ext cx="4995595" cy="2543238"/>
            <a:chOff x="0" y="0"/>
            <a:chExt cx="1321736" cy="6728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1736" cy="672891"/>
            </a:xfrm>
            <a:custGeom>
              <a:avLst/>
              <a:gdLst/>
              <a:ahLst/>
              <a:cxnLst/>
              <a:rect l="l" t="t" r="r" b="b"/>
              <a:pathLst>
                <a:path w="1321736" h="672891">
                  <a:moveTo>
                    <a:pt x="79037" y="0"/>
                  </a:moveTo>
                  <a:lnTo>
                    <a:pt x="1242699" y="0"/>
                  </a:lnTo>
                  <a:cubicBezTo>
                    <a:pt x="1263661" y="0"/>
                    <a:pt x="1283765" y="8327"/>
                    <a:pt x="1298587" y="23149"/>
                  </a:cubicBezTo>
                  <a:cubicBezTo>
                    <a:pt x="1313409" y="37972"/>
                    <a:pt x="1321736" y="58075"/>
                    <a:pt x="1321736" y="79037"/>
                  </a:cubicBezTo>
                  <a:lnTo>
                    <a:pt x="1321736" y="593854"/>
                  </a:lnTo>
                  <a:cubicBezTo>
                    <a:pt x="1321736" y="614816"/>
                    <a:pt x="1313409" y="634919"/>
                    <a:pt x="1298587" y="649741"/>
                  </a:cubicBezTo>
                  <a:cubicBezTo>
                    <a:pt x="1283765" y="664564"/>
                    <a:pt x="1263661" y="672891"/>
                    <a:pt x="1242699" y="672891"/>
                  </a:cubicBezTo>
                  <a:lnTo>
                    <a:pt x="79037" y="672891"/>
                  </a:lnTo>
                  <a:cubicBezTo>
                    <a:pt x="35386" y="672891"/>
                    <a:pt x="0" y="637505"/>
                    <a:pt x="0" y="593854"/>
                  </a:cubicBezTo>
                  <a:lnTo>
                    <a:pt x="0" y="79037"/>
                  </a:lnTo>
                  <a:cubicBezTo>
                    <a:pt x="0" y="58075"/>
                    <a:pt x="8327" y="37972"/>
                    <a:pt x="23149" y="23149"/>
                  </a:cubicBezTo>
                  <a:cubicBezTo>
                    <a:pt x="37972" y="8327"/>
                    <a:pt x="58075" y="0"/>
                    <a:pt x="7903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17A41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21736" cy="710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30211" y="6072363"/>
            <a:ext cx="4995595" cy="2392812"/>
            <a:chOff x="0" y="0"/>
            <a:chExt cx="1321736" cy="6330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21736" cy="633091"/>
            </a:xfrm>
            <a:custGeom>
              <a:avLst/>
              <a:gdLst/>
              <a:ahLst/>
              <a:cxnLst/>
              <a:rect l="l" t="t" r="r" b="b"/>
              <a:pathLst>
                <a:path w="1321736" h="633091">
                  <a:moveTo>
                    <a:pt x="79037" y="0"/>
                  </a:moveTo>
                  <a:lnTo>
                    <a:pt x="1242699" y="0"/>
                  </a:lnTo>
                  <a:cubicBezTo>
                    <a:pt x="1263661" y="0"/>
                    <a:pt x="1283765" y="8327"/>
                    <a:pt x="1298587" y="23149"/>
                  </a:cubicBezTo>
                  <a:cubicBezTo>
                    <a:pt x="1313409" y="37972"/>
                    <a:pt x="1321736" y="58075"/>
                    <a:pt x="1321736" y="79037"/>
                  </a:cubicBezTo>
                  <a:lnTo>
                    <a:pt x="1321736" y="554054"/>
                  </a:lnTo>
                  <a:cubicBezTo>
                    <a:pt x="1321736" y="597705"/>
                    <a:pt x="1286350" y="633091"/>
                    <a:pt x="1242699" y="633091"/>
                  </a:cubicBezTo>
                  <a:lnTo>
                    <a:pt x="79037" y="633091"/>
                  </a:lnTo>
                  <a:cubicBezTo>
                    <a:pt x="58075" y="633091"/>
                    <a:pt x="37972" y="624764"/>
                    <a:pt x="23149" y="609942"/>
                  </a:cubicBezTo>
                  <a:cubicBezTo>
                    <a:pt x="8327" y="595119"/>
                    <a:pt x="0" y="575016"/>
                    <a:pt x="0" y="554054"/>
                  </a:cubicBezTo>
                  <a:lnTo>
                    <a:pt x="0" y="79037"/>
                  </a:lnTo>
                  <a:cubicBezTo>
                    <a:pt x="0" y="58075"/>
                    <a:pt x="8327" y="37972"/>
                    <a:pt x="23149" y="23149"/>
                  </a:cubicBezTo>
                  <a:cubicBezTo>
                    <a:pt x="37972" y="8327"/>
                    <a:pt x="58075" y="0"/>
                    <a:pt x="7903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17A41"/>
              </a:solidFill>
              <a:prstDash val="dash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21736" cy="67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59094" y="6449003"/>
            <a:ext cx="4700898" cy="188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</a:pPr>
            <a:r>
              <a:rPr lang="en-US" sz="6960" dirty="0">
                <a:solidFill>
                  <a:srgbClr val="2F5A2D"/>
                </a:solidFill>
                <a:latin typeface="Baloo"/>
                <a:ea typeface="Baloo"/>
                <a:cs typeface="Baloo"/>
                <a:sym typeface="Baloo"/>
              </a:rPr>
              <a:t>a. bực mình bỏ đi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1083" y="6390221"/>
            <a:ext cx="4513324" cy="202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3"/>
              </a:lnSpc>
            </a:pPr>
            <a:r>
              <a:rPr lang="en-US" sz="5419" dirty="0">
                <a:solidFill>
                  <a:srgbClr val="2F5A2D"/>
                </a:solidFill>
                <a:latin typeface="Baloo"/>
                <a:ea typeface="Baloo"/>
                <a:cs typeface="Baloo"/>
                <a:sym typeface="Baloo"/>
              </a:rPr>
              <a:t>b. bực mình nhưng đồng ý đưa qua sông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71057" y="6223914"/>
            <a:ext cx="3513903" cy="211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0"/>
              </a:lnSpc>
            </a:pPr>
            <a:r>
              <a:rPr lang="en-US" sz="5276" dirty="0">
                <a:solidFill>
                  <a:srgbClr val="2F5A2D"/>
                </a:solidFill>
                <a:latin typeface="Baloo"/>
                <a:ea typeface="Baloo"/>
                <a:cs typeface="Baloo"/>
                <a:sym typeface="Baloo"/>
              </a:rPr>
              <a:t>c. vui vẻ đồng ý đưa qua sông</a:t>
            </a:r>
          </a:p>
        </p:txBody>
      </p:sp>
    </p:spTree>
    <p:extLst>
      <p:ext uri="{BB962C8B-B14F-4D97-AF65-F5344CB8AC3E}">
        <p14:creationId xmlns:p14="http://schemas.microsoft.com/office/powerpoint/2010/main" val="23366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7" grpId="1"/>
      <p:bldP spid="18" grpId="0"/>
      <p:bldP spid="18" grpId="1"/>
      <p:bldP spid="19" grpId="0"/>
      <p:bldP spid="19" grpId="1"/>
      <p:bldP spid="1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48218" y="1028700"/>
            <a:ext cx="12191565" cy="4844075"/>
            <a:chOff x="0" y="0"/>
            <a:chExt cx="2518351" cy="10006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8351" cy="1000616"/>
            </a:xfrm>
            <a:custGeom>
              <a:avLst/>
              <a:gdLst/>
              <a:ahLst/>
              <a:cxnLst/>
              <a:rect l="l" t="t" r="r" b="b"/>
              <a:pathLst>
                <a:path w="2518351" h="1000616">
                  <a:moveTo>
                    <a:pt x="17146" y="0"/>
                  </a:moveTo>
                  <a:lnTo>
                    <a:pt x="2501205" y="0"/>
                  </a:lnTo>
                  <a:cubicBezTo>
                    <a:pt x="2510674" y="0"/>
                    <a:pt x="2518351" y="7676"/>
                    <a:pt x="2518351" y="17146"/>
                  </a:cubicBezTo>
                  <a:lnTo>
                    <a:pt x="2518351" y="983471"/>
                  </a:lnTo>
                  <a:cubicBezTo>
                    <a:pt x="2518351" y="988018"/>
                    <a:pt x="2516544" y="992379"/>
                    <a:pt x="2513329" y="995595"/>
                  </a:cubicBezTo>
                  <a:cubicBezTo>
                    <a:pt x="2510113" y="998810"/>
                    <a:pt x="2505752" y="1000616"/>
                    <a:pt x="2501205" y="1000616"/>
                  </a:cubicBezTo>
                  <a:lnTo>
                    <a:pt x="17146" y="1000616"/>
                  </a:lnTo>
                  <a:cubicBezTo>
                    <a:pt x="12598" y="1000616"/>
                    <a:pt x="8237" y="998810"/>
                    <a:pt x="5022" y="995595"/>
                  </a:cubicBezTo>
                  <a:cubicBezTo>
                    <a:pt x="1806" y="992379"/>
                    <a:pt x="0" y="988018"/>
                    <a:pt x="0" y="983471"/>
                  </a:cubicBezTo>
                  <a:lnTo>
                    <a:pt x="0" y="17146"/>
                  </a:lnTo>
                  <a:cubicBezTo>
                    <a:pt x="0" y="12598"/>
                    <a:pt x="1806" y="8237"/>
                    <a:pt x="5022" y="5022"/>
                  </a:cubicBezTo>
                  <a:cubicBezTo>
                    <a:pt x="8237" y="1806"/>
                    <a:pt x="12598" y="0"/>
                    <a:pt x="1714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8351" cy="103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75826" y="1672195"/>
            <a:ext cx="10824202" cy="185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0662" lvl="1" indent="-635331" algn="ctr">
              <a:lnSpc>
                <a:spcPts val="7356"/>
              </a:lnSpc>
              <a:buFont typeface="Arial"/>
              <a:buChar char="•"/>
            </a:pPr>
            <a:r>
              <a:rPr lang="en-US" sz="5885">
                <a:solidFill>
                  <a:srgbClr val="317A41"/>
                </a:solidFill>
                <a:latin typeface="Baloo"/>
                <a:ea typeface="Baloo"/>
                <a:cs typeface="Baloo"/>
                <a:sym typeface="Baloo"/>
              </a:rPr>
              <a:t>Cần phải nói năng lễ phép, lịch sự với mọi người.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5627" y="3861842"/>
            <a:ext cx="10824202" cy="185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0662" lvl="1" indent="-635331" algn="ctr">
              <a:lnSpc>
                <a:spcPts val="7356"/>
              </a:lnSpc>
              <a:buFont typeface="Arial"/>
              <a:buChar char="•"/>
            </a:pPr>
            <a:r>
              <a:rPr lang="en-US" sz="5885">
                <a:solidFill>
                  <a:srgbClr val="317A41"/>
                </a:solidFill>
                <a:latin typeface="Baloo"/>
                <a:ea typeface="Baloo"/>
                <a:cs typeface="Baloo"/>
                <a:sym typeface="Baloo"/>
              </a:rPr>
              <a:t>Kể lại câu chuyện vừa học cho gia đình và bạn bè.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7738" y="99192"/>
            <a:ext cx="14594259" cy="9429455"/>
          </a:xfrm>
          <a:custGeom>
            <a:avLst/>
            <a:gdLst/>
            <a:ahLst/>
            <a:cxnLst/>
            <a:rect l="l" t="t" r="r" b="b"/>
            <a:pathLst>
              <a:path w="14594259" h="9429455">
                <a:moveTo>
                  <a:pt x="0" y="0"/>
                </a:moveTo>
                <a:lnTo>
                  <a:pt x="14594259" y="0"/>
                </a:lnTo>
                <a:lnTo>
                  <a:pt x="14594259" y="9429455"/>
                </a:lnTo>
                <a:lnTo>
                  <a:pt x="0" y="9429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5491" y="6696193"/>
            <a:ext cx="3851126" cy="3762723"/>
          </a:xfrm>
          <a:custGeom>
            <a:avLst/>
            <a:gdLst/>
            <a:ahLst/>
            <a:cxnLst/>
            <a:rect l="l" t="t" r="r" b="b"/>
            <a:pathLst>
              <a:path w="3851126" h="3762723">
                <a:moveTo>
                  <a:pt x="0" y="0"/>
                </a:moveTo>
                <a:lnTo>
                  <a:pt x="3851126" y="0"/>
                </a:lnTo>
                <a:lnTo>
                  <a:pt x="3851126" y="3762723"/>
                </a:lnTo>
                <a:lnTo>
                  <a:pt x="0" y="37627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11469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27807" y="6626663"/>
            <a:ext cx="3678480" cy="3551405"/>
          </a:xfrm>
          <a:custGeom>
            <a:avLst/>
            <a:gdLst/>
            <a:ahLst/>
            <a:cxnLst/>
            <a:rect l="l" t="t" r="r" b="b"/>
            <a:pathLst>
              <a:path w="3678480" h="3551405">
                <a:moveTo>
                  <a:pt x="3678479" y="0"/>
                </a:moveTo>
                <a:lnTo>
                  <a:pt x="0" y="0"/>
                </a:lnTo>
                <a:lnTo>
                  <a:pt x="0" y="3551405"/>
                </a:lnTo>
                <a:lnTo>
                  <a:pt x="3678479" y="3551405"/>
                </a:lnTo>
                <a:lnTo>
                  <a:pt x="367847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68733" y="5772706"/>
            <a:ext cx="3797650" cy="4514294"/>
          </a:xfrm>
          <a:custGeom>
            <a:avLst/>
            <a:gdLst/>
            <a:ahLst/>
            <a:cxnLst/>
            <a:rect l="l" t="t" r="r" b="b"/>
            <a:pathLst>
              <a:path w="3797650" h="4514294">
                <a:moveTo>
                  <a:pt x="0" y="0"/>
                </a:moveTo>
                <a:lnTo>
                  <a:pt x="3797650" y="0"/>
                </a:lnTo>
                <a:lnTo>
                  <a:pt x="3797650" y="4514294"/>
                </a:lnTo>
                <a:lnTo>
                  <a:pt x="0" y="45142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2540" y="4184669"/>
            <a:ext cx="2147270" cy="2441994"/>
          </a:xfrm>
          <a:custGeom>
            <a:avLst/>
            <a:gdLst/>
            <a:ahLst/>
            <a:cxnLst/>
            <a:rect l="l" t="t" r="r" b="b"/>
            <a:pathLst>
              <a:path w="2147270" h="2441994">
                <a:moveTo>
                  <a:pt x="0" y="0"/>
                </a:moveTo>
                <a:lnTo>
                  <a:pt x="2147270" y="0"/>
                </a:lnTo>
                <a:lnTo>
                  <a:pt x="2147270" y="2441994"/>
                </a:lnTo>
                <a:lnTo>
                  <a:pt x="0" y="2441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00270" y="1342469"/>
            <a:ext cx="1992264" cy="809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2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Bài 19: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96402" y="1346149"/>
            <a:ext cx="10805841" cy="346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9"/>
              </a:lnSpc>
            </a:pPr>
            <a:r>
              <a:rPr lang="en-US" sz="12215">
                <a:solidFill>
                  <a:srgbClr val="0171D3"/>
                </a:solidFill>
                <a:latin typeface="Baloo"/>
                <a:ea typeface="Baloo"/>
                <a:cs typeface="Baloo"/>
                <a:sym typeface="Baloo"/>
              </a:rPr>
              <a:t>CẢM ƠN ANH HÀ MÃ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8311" y="3619883"/>
            <a:ext cx="2873932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(</a:t>
            </a:r>
            <a:r>
              <a:rPr lang="en-US" sz="4762" dirty="0" err="1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tiết</a:t>
            </a:r>
            <a:r>
              <a:rPr lang="en-US" sz="476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-US" sz="4762" dirty="0" smtClean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4)</a:t>
            </a:r>
            <a:endParaRPr lang="en-US" sz="4762" dirty="0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956" y="4402659"/>
            <a:ext cx="3768405" cy="85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4"/>
              </a:lnSpc>
              <a:spcBef>
                <a:spcPct val="0"/>
              </a:spcBef>
            </a:pPr>
            <a:r>
              <a:rPr lang="en-US" sz="4974" dirty="0" err="1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Nói</a:t>
            </a:r>
            <a:r>
              <a:rPr lang="en-US" sz="4974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-US" sz="4974" dirty="0" err="1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và</a:t>
            </a:r>
            <a:r>
              <a:rPr lang="en-US" sz="4974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-US" sz="4974" dirty="0" err="1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nghe</a:t>
            </a:r>
            <a:r>
              <a:rPr lang="en-US" sz="4974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895" y="5192626"/>
            <a:ext cx="10684134" cy="135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90"/>
              </a:lnSpc>
              <a:spcBef>
                <a:spcPct val="0"/>
              </a:spcBef>
            </a:pPr>
            <a:r>
              <a:rPr lang="en-US" sz="7921" dirty="0">
                <a:solidFill>
                  <a:schemeClr val="accent6">
                    <a:lumMod val="60000"/>
                    <a:lumOff val="40000"/>
                  </a:schemeClr>
                </a:solidFill>
                <a:latin typeface="Rubik Bubbles"/>
                <a:ea typeface="Rubik Bubbles"/>
                <a:cs typeface="Rubik Bubbles"/>
                <a:sym typeface="Rubik Bubbles"/>
              </a:rPr>
              <a:t>Cảm ơn anh hà mã</a:t>
            </a:r>
          </a:p>
        </p:txBody>
      </p:sp>
    </p:spTree>
    <p:extLst>
      <p:ext uri="{BB962C8B-B14F-4D97-AF65-F5344CB8AC3E}">
        <p14:creationId xmlns:p14="http://schemas.microsoft.com/office/powerpoint/2010/main" val="3715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2125" y="370846"/>
            <a:ext cx="15575711" cy="953297"/>
            <a:chOff x="0" y="0"/>
            <a:chExt cx="3564995" cy="218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4995" cy="218192"/>
            </a:xfrm>
            <a:custGeom>
              <a:avLst/>
              <a:gdLst/>
              <a:ahLst/>
              <a:cxnLst/>
              <a:rect l="l" t="t" r="r" b="b"/>
              <a:pathLst>
                <a:path w="3564995" h="218192">
                  <a:moveTo>
                    <a:pt x="13420" y="0"/>
                  </a:moveTo>
                  <a:lnTo>
                    <a:pt x="3551574" y="0"/>
                  </a:lnTo>
                  <a:cubicBezTo>
                    <a:pt x="3558986" y="0"/>
                    <a:pt x="3564995" y="6009"/>
                    <a:pt x="3564995" y="13420"/>
                  </a:cubicBezTo>
                  <a:lnTo>
                    <a:pt x="3564995" y="204772"/>
                  </a:lnTo>
                  <a:cubicBezTo>
                    <a:pt x="3564995" y="208331"/>
                    <a:pt x="3563581" y="211745"/>
                    <a:pt x="3561064" y="214262"/>
                  </a:cubicBezTo>
                  <a:cubicBezTo>
                    <a:pt x="3558547" y="216778"/>
                    <a:pt x="3555134" y="218192"/>
                    <a:pt x="3551574" y="218192"/>
                  </a:cubicBezTo>
                  <a:lnTo>
                    <a:pt x="13420" y="218192"/>
                  </a:lnTo>
                  <a:cubicBezTo>
                    <a:pt x="6009" y="218192"/>
                    <a:pt x="0" y="212184"/>
                    <a:pt x="0" y="204772"/>
                  </a:cubicBezTo>
                  <a:lnTo>
                    <a:pt x="0" y="13420"/>
                  </a:lnTo>
                  <a:cubicBezTo>
                    <a:pt x="0" y="6009"/>
                    <a:pt x="6009" y="0"/>
                    <a:pt x="134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64995" cy="256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079201" y="5736509"/>
            <a:ext cx="7075946" cy="4006754"/>
          </a:xfrm>
          <a:custGeom>
            <a:avLst/>
            <a:gdLst/>
            <a:ahLst/>
            <a:cxnLst/>
            <a:rect l="l" t="t" r="r" b="b"/>
            <a:pathLst>
              <a:path w="7075946" h="4006754">
                <a:moveTo>
                  <a:pt x="0" y="0"/>
                </a:moveTo>
                <a:lnTo>
                  <a:pt x="7075946" y="0"/>
                </a:lnTo>
                <a:lnTo>
                  <a:pt x="7075946" y="4006755"/>
                </a:lnTo>
                <a:lnTo>
                  <a:pt x="0" y="4006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8452" y="1541109"/>
            <a:ext cx="6875127" cy="3850071"/>
          </a:xfrm>
          <a:custGeom>
            <a:avLst/>
            <a:gdLst/>
            <a:ahLst/>
            <a:cxnLst/>
            <a:rect l="l" t="t" r="r" b="b"/>
            <a:pathLst>
              <a:path w="6875127" h="3850071">
                <a:moveTo>
                  <a:pt x="0" y="0"/>
                </a:moveTo>
                <a:lnTo>
                  <a:pt x="6875126" y="0"/>
                </a:lnTo>
                <a:lnTo>
                  <a:pt x="6875126" y="3850071"/>
                </a:lnTo>
                <a:lnTo>
                  <a:pt x="0" y="385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113068" y="1493843"/>
            <a:ext cx="7075946" cy="4086359"/>
          </a:xfrm>
          <a:custGeom>
            <a:avLst/>
            <a:gdLst/>
            <a:ahLst/>
            <a:cxnLst/>
            <a:rect l="l" t="t" r="r" b="b"/>
            <a:pathLst>
              <a:path w="7075946" h="4086359">
                <a:moveTo>
                  <a:pt x="0" y="0"/>
                </a:moveTo>
                <a:lnTo>
                  <a:pt x="7075946" y="0"/>
                </a:lnTo>
                <a:lnTo>
                  <a:pt x="7075946" y="4086359"/>
                </a:lnTo>
                <a:lnTo>
                  <a:pt x="0" y="408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8452" y="5736509"/>
            <a:ext cx="6875127" cy="3875853"/>
          </a:xfrm>
          <a:custGeom>
            <a:avLst/>
            <a:gdLst/>
            <a:ahLst/>
            <a:cxnLst/>
            <a:rect l="l" t="t" r="r" b="b"/>
            <a:pathLst>
              <a:path w="6875127" h="3875853">
                <a:moveTo>
                  <a:pt x="0" y="0"/>
                </a:moveTo>
                <a:lnTo>
                  <a:pt x="6875126" y="0"/>
                </a:lnTo>
                <a:lnTo>
                  <a:pt x="6875126" y="3875853"/>
                </a:lnTo>
                <a:lnTo>
                  <a:pt x="0" y="3875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30363" y="546686"/>
            <a:ext cx="15829276" cy="55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</a:pPr>
            <a:r>
              <a:rPr lang="en-US" sz="4033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1. Dựa vào tranh và câu hỏi gợi ý, nói về sự việc trong từng tranh.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2125" y="370846"/>
            <a:ext cx="15575711" cy="953297"/>
            <a:chOff x="0" y="0"/>
            <a:chExt cx="3564995" cy="218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4995" cy="218192"/>
            </a:xfrm>
            <a:custGeom>
              <a:avLst/>
              <a:gdLst/>
              <a:ahLst/>
              <a:cxnLst/>
              <a:rect l="l" t="t" r="r" b="b"/>
              <a:pathLst>
                <a:path w="3564995" h="218192">
                  <a:moveTo>
                    <a:pt x="13420" y="0"/>
                  </a:moveTo>
                  <a:lnTo>
                    <a:pt x="3551574" y="0"/>
                  </a:lnTo>
                  <a:cubicBezTo>
                    <a:pt x="3558986" y="0"/>
                    <a:pt x="3564995" y="6009"/>
                    <a:pt x="3564995" y="13420"/>
                  </a:cubicBezTo>
                  <a:lnTo>
                    <a:pt x="3564995" y="204772"/>
                  </a:lnTo>
                  <a:cubicBezTo>
                    <a:pt x="3564995" y="208331"/>
                    <a:pt x="3563581" y="211745"/>
                    <a:pt x="3561064" y="214262"/>
                  </a:cubicBezTo>
                  <a:cubicBezTo>
                    <a:pt x="3558547" y="216778"/>
                    <a:pt x="3555134" y="218192"/>
                    <a:pt x="3551574" y="218192"/>
                  </a:cubicBezTo>
                  <a:lnTo>
                    <a:pt x="13420" y="218192"/>
                  </a:lnTo>
                  <a:cubicBezTo>
                    <a:pt x="6009" y="218192"/>
                    <a:pt x="0" y="212184"/>
                    <a:pt x="0" y="204772"/>
                  </a:cubicBezTo>
                  <a:lnTo>
                    <a:pt x="0" y="13420"/>
                  </a:lnTo>
                  <a:cubicBezTo>
                    <a:pt x="0" y="6009"/>
                    <a:pt x="6009" y="0"/>
                    <a:pt x="134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64995" cy="256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80816" y="2484589"/>
            <a:ext cx="8430398" cy="4721023"/>
          </a:xfrm>
          <a:custGeom>
            <a:avLst/>
            <a:gdLst/>
            <a:ahLst/>
            <a:cxnLst/>
            <a:rect l="l" t="t" r="r" b="b"/>
            <a:pathLst>
              <a:path w="8430398" h="4721023">
                <a:moveTo>
                  <a:pt x="0" y="0"/>
                </a:moveTo>
                <a:lnTo>
                  <a:pt x="8430398" y="0"/>
                </a:lnTo>
                <a:lnTo>
                  <a:pt x="8430398" y="4721023"/>
                </a:lnTo>
                <a:lnTo>
                  <a:pt x="0" y="4721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442006" y="2484589"/>
            <a:ext cx="8174931" cy="4721023"/>
          </a:xfrm>
          <a:custGeom>
            <a:avLst/>
            <a:gdLst/>
            <a:ahLst/>
            <a:cxnLst/>
            <a:rect l="l" t="t" r="r" b="b"/>
            <a:pathLst>
              <a:path w="8174931" h="4721023">
                <a:moveTo>
                  <a:pt x="0" y="0"/>
                </a:moveTo>
                <a:lnTo>
                  <a:pt x="8174931" y="0"/>
                </a:lnTo>
                <a:lnTo>
                  <a:pt x="8174931" y="4721023"/>
                </a:lnTo>
                <a:lnTo>
                  <a:pt x="0" y="4721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9897" y="2291261"/>
            <a:ext cx="586529" cy="864855"/>
          </a:xfrm>
          <a:custGeom>
            <a:avLst/>
            <a:gdLst/>
            <a:ahLst/>
            <a:cxnLst/>
            <a:rect l="l" t="t" r="r" b="b"/>
            <a:pathLst>
              <a:path w="586529" h="864855">
                <a:moveTo>
                  <a:pt x="0" y="0"/>
                </a:moveTo>
                <a:lnTo>
                  <a:pt x="586529" y="0"/>
                </a:lnTo>
                <a:lnTo>
                  <a:pt x="586529" y="864855"/>
                </a:lnTo>
                <a:lnTo>
                  <a:pt x="0" y="864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942710" y="2351397"/>
            <a:ext cx="599882" cy="804720"/>
          </a:xfrm>
          <a:custGeom>
            <a:avLst/>
            <a:gdLst/>
            <a:ahLst/>
            <a:cxnLst/>
            <a:rect l="l" t="t" r="r" b="b"/>
            <a:pathLst>
              <a:path w="599882" h="804720">
                <a:moveTo>
                  <a:pt x="0" y="0"/>
                </a:moveTo>
                <a:lnTo>
                  <a:pt x="599882" y="0"/>
                </a:lnTo>
                <a:lnTo>
                  <a:pt x="599882" y="804719"/>
                </a:lnTo>
                <a:lnTo>
                  <a:pt x="0" y="804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57306" y="7438558"/>
            <a:ext cx="7658957" cy="2116657"/>
          </a:xfrm>
          <a:custGeom>
            <a:avLst/>
            <a:gdLst/>
            <a:ahLst/>
            <a:cxnLst/>
            <a:rect l="l" t="t" r="r" b="b"/>
            <a:pathLst>
              <a:path w="7658957" h="2116657">
                <a:moveTo>
                  <a:pt x="0" y="0"/>
                </a:moveTo>
                <a:lnTo>
                  <a:pt x="7658957" y="0"/>
                </a:lnTo>
                <a:lnTo>
                  <a:pt x="7658957" y="2116657"/>
                </a:lnTo>
                <a:lnTo>
                  <a:pt x="0" y="21166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30363" y="546686"/>
            <a:ext cx="15829276" cy="55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</a:pPr>
            <a:r>
              <a:rPr lang="en-US" sz="4033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1. Dựa vào tranh và câu hỏi gợi ý, nói về sự việc trong từng tranh.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1063" y="7852115"/>
            <a:ext cx="6858968" cy="123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4555" dirty="0">
                <a:solidFill>
                  <a:srgbClr val="4CA538"/>
                </a:solidFill>
                <a:latin typeface="Baloo"/>
                <a:ea typeface="Baloo"/>
                <a:cs typeface="Baloo"/>
                <a:sym typeface="Baloo"/>
              </a:rPr>
              <a:t>Dê và cún gặp chuyện gì khi nào rừng?</a:t>
            </a:r>
          </a:p>
        </p:txBody>
      </p:sp>
      <p:sp>
        <p:nvSpPr>
          <p:cNvPr id="16" name="Freeform 16"/>
          <p:cNvSpPr/>
          <p:nvPr/>
        </p:nvSpPr>
        <p:spPr>
          <a:xfrm>
            <a:off x="9699993" y="7438558"/>
            <a:ext cx="7658957" cy="2116657"/>
          </a:xfrm>
          <a:custGeom>
            <a:avLst/>
            <a:gdLst/>
            <a:ahLst/>
            <a:cxnLst/>
            <a:rect l="l" t="t" r="r" b="b"/>
            <a:pathLst>
              <a:path w="7658957" h="2116657">
                <a:moveTo>
                  <a:pt x="0" y="0"/>
                </a:moveTo>
                <a:lnTo>
                  <a:pt x="7658957" y="0"/>
                </a:lnTo>
                <a:lnTo>
                  <a:pt x="7658957" y="2116657"/>
                </a:lnTo>
                <a:lnTo>
                  <a:pt x="0" y="21166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576775" y="7731201"/>
            <a:ext cx="5667672" cy="123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4555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Dê đã nói gì khi gặp cô hươu?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2125" y="370846"/>
            <a:ext cx="15575711" cy="953297"/>
            <a:chOff x="0" y="0"/>
            <a:chExt cx="3564995" cy="218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4995" cy="218192"/>
            </a:xfrm>
            <a:custGeom>
              <a:avLst/>
              <a:gdLst/>
              <a:ahLst/>
              <a:cxnLst/>
              <a:rect l="l" t="t" r="r" b="b"/>
              <a:pathLst>
                <a:path w="3564995" h="218192">
                  <a:moveTo>
                    <a:pt x="13420" y="0"/>
                  </a:moveTo>
                  <a:lnTo>
                    <a:pt x="3551574" y="0"/>
                  </a:lnTo>
                  <a:cubicBezTo>
                    <a:pt x="3558986" y="0"/>
                    <a:pt x="3564995" y="6009"/>
                    <a:pt x="3564995" y="13420"/>
                  </a:cubicBezTo>
                  <a:lnTo>
                    <a:pt x="3564995" y="204772"/>
                  </a:lnTo>
                  <a:cubicBezTo>
                    <a:pt x="3564995" y="208331"/>
                    <a:pt x="3563581" y="211745"/>
                    <a:pt x="3561064" y="214262"/>
                  </a:cubicBezTo>
                  <a:cubicBezTo>
                    <a:pt x="3558547" y="216778"/>
                    <a:pt x="3555134" y="218192"/>
                    <a:pt x="3551574" y="218192"/>
                  </a:cubicBezTo>
                  <a:lnTo>
                    <a:pt x="13420" y="218192"/>
                  </a:lnTo>
                  <a:cubicBezTo>
                    <a:pt x="6009" y="218192"/>
                    <a:pt x="0" y="212184"/>
                    <a:pt x="0" y="204772"/>
                  </a:cubicBezTo>
                  <a:lnTo>
                    <a:pt x="0" y="13420"/>
                  </a:lnTo>
                  <a:cubicBezTo>
                    <a:pt x="0" y="6009"/>
                    <a:pt x="6009" y="0"/>
                    <a:pt x="134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64995" cy="256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148519" y="7449451"/>
            <a:ext cx="7315200" cy="1808849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49"/>
                </a:lnTo>
                <a:lnTo>
                  <a:pt x="0" y="1808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68952" y="2381977"/>
            <a:ext cx="8399611" cy="4756279"/>
          </a:xfrm>
          <a:custGeom>
            <a:avLst/>
            <a:gdLst/>
            <a:ahLst/>
            <a:cxnLst/>
            <a:rect l="l" t="t" r="r" b="b"/>
            <a:pathLst>
              <a:path w="8399611" h="4756279">
                <a:moveTo>
                  <a:pt x="0" y="0"/>
                </a:moveTo>
                <a:lnTo>
                  <a:pt x="8399610" y="0"/>
                </a:lnTo>
                <a:lnTo>
                  <a:pt x="8399610" y="4756280"/>
                </a:lnTo>
                <a:lnTo>
                  <a:pt x="0" y="4756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05836" y="1796148"/>
            <a:ext cx="774075" cy="927540"/>
          </a:xfrm>
          <a:custGeom>
            <a:avLst/>
            <a:gdLst/>
            <a:ahLst/>
            <a:cxnLst/>
            <a:rect l="l" t="t" r="r" b="b"/>
            <a:pathLst>
              <a:path w="774075" h="927540">
                <a:moveTo>
                  <a:pt x="0" y="0"/>
                </a:moveTo>
                <a:lnTo>
                  <a:pt x="774075" y="0"/>
                </a:lnTo>
                <a:lnTo>
                  <a:pt x="774075" y="927541"/>
                </a:lnTo>
                <a:lnTo>
                  <a:pt x="0" y="927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19438" y="2381977"/>
            <a:ext cx="8486694" cy="4784374"/>
          </a:xfrm>
          <a:custGeom>
            <a:avLst/>
            <a:gdLst/>
            <a:ahLst/>
            <a:cxnLst/>
            <a:rect l="l" t="t" r="r" b="b"/>
            <a:pathLst>
              <a:path w="8486694" h="4784374">
                <a:moveTo>
                  <a:pt x="0" y="0"/>
                </a:moveTo>
                <a:lnTo>
                  <a:pt x="8486693" y="0"/>
                </a:lnTo>
                <a:lnTo>
                  <a:pt x="8486693" y="4784374"/>
                </a:lnTo>
                <a:lnTo>
                  <a:pt x="0" y="47843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2289" y="1703276"/>
            <a:ext cx="579672" cy="821700"/>
          </a:xfrm>
          <a:custGeom>
            <a:avLst/>
            <a:gdLst/>
            <a:ahLst/>
            <a:cxnLst/>
            <a:rect l="l" t="t" r="r" b="b"/>
            <a:pathLst>
              <a:path w="579672" h="821700">
                <a:moveTo>
                  <a:pt x="0" y="0"/>
                </a:moveTo>
                <a:lnTo>
                  <a:pt x="579672" y="0"/>
                </a:lnTo>
                <a:lnTo>
                  <a:pt x="579672" y="821700"/>
                </a:lnTo>
                <a:lnTo>
                  <a:pt x="0" y="821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92289" y="7615567"/>
            <a:ext cx="7271873" cy="1642733"/>
          </a:xfrm>
          <a:custGeom>
            <a:avLst/>
            <a:gdLst/>
            <a:ahLst/>
            <a:cxnLst/>
            <a:rect l="l" t="t" r="r" b="b"/>
            <a:pathLst>
              <a:path w="7271873" h="1642733">
                <a:moveTo>
                  <a:pt x="0" y="0"/>
                </a:moveTo>
                <a:lnTo>
                  <a:pt x="7271873" y="0"/>
                </a:lnTo>
                <a:lnTo>
                  <a:pt x="7271873" y="1642733"/>
                </a:lnTo>
                <a:lnTo>
                  <a:pt x="0" y="16427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r="-10975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30363" y="546686"/>
            <a:ext cx="15829276" cy="55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</a:pPr>
            <a:r>
              <a:rPr lang="en-US" sz="4033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1. Dựa vào tranh và câu hỏi gợi ý, nói về sự việc trong từng tranh.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3162" y="7848312"/>
            <a:ext cx="6858968" cy="122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4555" dirty="0">
                <a:solidFill>
                  <a:srgbClr val="317A41"/>
                </a:solidFill>
                <a:latin typeface="Baloo"/>
                <a:ea typeface="Baloo"/>
                <a:cs typeface="Baloo"/>
                <a:sym typeface="Baloo"/>
              </a:rPr>
              <a:t>Vì sao dê làm anh hà mã phật ý?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96853" y="7765254"/>
            <a:ext cx="5667672" cy="123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3"/>
              </a:lnSpc>
            </a:pPr>
            <a:r>
              <a:rPr lang="en-US" sz="4555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Dê đã nói gì khi gặp cô hươu?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2125" y="370846"/>
            <a:ext cx="15575711" cy="953297"/>
            <a:chOff x="0" y="0"/>
            <a:chExt cx="3564995" cy="2181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64995" cy="218192"/>
            </a:xfrm>
            <a:custGeom>
              <a:avLst/>
              <a:gdLst/>
              <a:ahLst/>
              <a:cxnLst/>
              <a:rect l="l" t="t" r="r" b="b"/>
              <a:pathLst>
                <a:path w="3564995" h="218192">
                  <a:moveTo>
                    <a:pt x="13420" y="0"/>
                  </a:moveTo>
                  <a:lnTo>
                    <a:pt x="3551574" y="0"/>
                  </a:lnTo>
                  <a:cubicBezTo>
                    <a:pt x="3558986" y="0"/>
                    <a:pt x="3564995" y="6009"/>
                    <a:pt x="3564995" y="13420"/>
                  </a:cubicBezTo>
                  <a:lnTo>
                    <a:pt x="3564995" y="204772"/>
                  </a:lnTo>
                  <a:cubicBezTo>
                    <a:pt x="3564995" y="208331"/>
                    <a:pt x="3563581" y="211745"/>
                    <a:pt x="3561064" y="214262"/>
                  </a:cubicBezTo>
                  <a:cubicBezTo>
                    <a:pt x="3558547" y="216778"/>
                    <a:pt x="3555134" y="218192"/>
                    <a:pt x="3551574" y="218192"/>
                  </a:cubicBezTo>
                  <a:lnTo>
                    <a:pt x="13420" y="218192"/>
                  </a:lnTo>
                  <a:cubicBezTo>
                    <a:pt x="6009" y="218192"/>
                    <a:pt x="0" y="212184"/>
                    <a:pt x="0" y="204772"/>
                  </a:cubicBezTo>
                  <a:lnTo>
                    <a:pt x="0" y="13420"/>
                  </a:lnTo>
                  <a:cubicBezTo>
                    <a:pt x="0" y="6009"/>
                    <a:pt x="6009" y="0"/>
                    <a:pt x="134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564995" cy="256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079201" y="5736509"/>
            <a:ext cx="7075946" cy="4006754"/>
          </a:xfrm>
          <a:custGeom>
            <a:avLst/>
            <a:gdLst/>
            <a:ahLst/>
            <a:cxnLst/>
            <a:rect l="l" t="t" r="r" b="b"/>
            <a:pathLst>
              <a:path w="7075946" h="4006754">
                <a:moveTo>
                  <a:pt x="0" y="0"/>
                </a:moveTo>
                <a:lnTo>
                  <a:pt x="7075946" y="0"/>
                </a:lnTo>
                <a:lnTo>
                  <a:pt x="7075946" y="4006755"/>
                </a:lnTo>
                <a:lnTo>
                  <a:pt x="0" y="4006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8452" y="1541109"/>
            <a:ext cx="6875127" cy="3850071"/>
          </a:xfrm>
          <a:custGeom>
            <a:avLst/>
            <a:gdLst/>
            <a:ahLst/>
            <a:cxnLst/>
            <a:rect l="l" t="t" r="r" b="b"/>
            <a:pathLst>
              <a:path w="6875127" h="3850071">
                <a:moveTo>
                  <a:pt x="0" y="0"/>
                </a:moveTo>
                <a:lnTo>
                  <a:pt x="6875126" y="0"/>
                </a:lnTo>
                <a:lnTo>
                  <a:pt x="6875126" y="3850071"/>
                </a:lnTo>
                <a:lnTo>
                  <a:pt x="0" y="385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79201" y="1452506"/>
            <a:ext cx="7075946" cy="4086359"/>
          </a:xfrm>
          <a:custGeom>
            <a:avLst/>
            <a:gdLst/>
            <a:ahLst/>
            <a:cxnLst/>
            <a:rect l="l" t="t" r="r" b="b"/>
            <a:pathLst>
              <a:path w="7075946" h="4086359">
                <a:moveTo>
                  <a:pt x="0" y="0"/>
                </a:moveTo>
                <a:lnTo>
                  <a:pt x="7075946" y="0"/>
                </a:lnTo>
                <a:lnTo>
                  <a:pt x="7075946" y="4086359"/>
                </a:lnTo>
                <a:lnTo>
                  <a:pt x="0" y="408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8452" y="5736509"/>
            <a:ext cx="6875127" cy="3875853"/>
          </a:xfrm>
          <a:custGeom>
            <a:avLst/>
            <a:gdLst/>
            <a:ahLst/>
            <a:cxnLst/>
            <a:rect l="l" t="t" r="r" b="b"/>
            <a:pathLst>
              <a:path w="6875127" h="3875853">
                <a:moveTo>
                  <a:pt x="0" y="0"/>
                </a:moveTo>
                <a:lnTo>
                  <a:pt x="6875126" y="0"/>
                </a:lnTo>
                <a:lnTo>
                  <a:pt x="6875126" y="3875853"/>
                </a:lnTo>
                <a:lnTo>
                  <a:pt x="0" y="3875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30363" y="546686"/>
            <a:ext cx="15829276" cy="55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</a:pPr>
            <a:r>
              <a:rPr lang="en-US" sz="4033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1. Dựa vào tranh và câu hỏi gợi ý, nói về sự việc trong từng tranh.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263129" y="822318"/>
            <a:ext cx="10212138" cy="6598136"/>
          </a:xfrm>
          <a:custGeom>
            <a:avLst/>
            <a:gdLst/>
            <a:ahLst/>
            <a:cxnLst/>
            <a:rect l="l" t="t" r="r" b="b"/>
            <a:pathLst>
              <a:path w="10212138" h="6598136">
                <a:moveTo>
                  <a:pt x="0" y="0"/>
                </a:moveTo>
                <a:lnTo>
                  <a:pt x="10212139" y="0"/>
                </a:lnTo>
                <a:lnTo>
                  <a:pt x="10212139" y="6598136"/>
                </a:lnTo>
                <a:lnTo>
                  <a:pt x="0" y="659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5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37947" y="952500"/>
            <a:ext cx="9163074" cy="604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62"/>
              </a:lnSpc>
            </a:pPr>
            <a:r>
              <a:rPr lang="en-US" sz="12430" dirty="0">
                <a:solidFill>
                  <a:srgbClr val="0171D3"/>
                </a:solidFill>
                <a:latin typeface="Baloo" panose="020B0604020202020204" charset="0"/>
                <a:ea typeface="Sigmar One"/>
                <a:cs typeface="Baloo" panose="020B0604020202020204" charset="0"/>
                <a:sym typeface="Sigmar One"/>
              </a:rPr>
              <a:t>BẠN ƠI! CHỌN MÌNH ĐI</a:t>
            </a:r>
          </a:p>
        </p:txBody>
      </p:sp>
    </p:spTree>
    <p:extLst>
      <p:ext uri="{BB962C8B-B14F-4D97-AF65-F5344CB8AC3E}">
        <p14:creationId xmlns:p14="http://schemas.microsoft.com/office/powerpoint/2010/main" val="464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725493" y="1168840"/>
            <a:ext cx="11467824" cy="2552314"/>
            <a:chOff x="0" y="0"/>
            <a:chExt cx="3020332" cy="6722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0332" cy="672214"/>
            </a:xfrm>
            <a:custGeom>
              <a:avLst/>
              <a:gdLst/>
              <a:ahLst/>
              <a:cxnLst/>
              <a:rect l="l" t="t" r="r" b="b"/>
              <a:pathLst>
                <a:path w="3020332" h="672214">
                  <a:moveTo>
                    <a:pt x="34430" y="0"/>
                  </a:moveTo>
                  <a:lnTo>
                    <a:pt x="2985902" y="0"/>
                  </a:lnTo>
                  <a:cubicBezTo>
                    <a:pt x="3004917" y="0"/>
                    <a:pt x="3020332" y="15415"/>
                    <a:pt x="3020332" y="34430"/>
                  </a:cubicBezTo>
                  <a:lnTo>
                    <a:pt x="3020332" y="637784"/>
                  </a:lnTo>
                  <a:cubicBezTo>
                    <a:pt x="3020332" y="656800"/>
                    <a:pt x="3004917" y="672214"/>
                    <a:pt x="2985902" y="672214"/>
                  </a:cubicBezTo>
                  <a:lnTo>
                    <a:pt x="34430" y="672214"/>
                  </a:lnTo>
                  <a:cubicBezTo>
                    <a:pt x="15415" y="672214"/>
                    <a:pt x="0" y="656800"/>
                    <a:pt x="0" y="637784"/>
                  </a:cubicBezTo>
                  <a:lnTo>
                    <a:pt x="0" y="34430"/>
                  </a:lnTo>
                  <a:cubicBezTo>
                    <a:pt x="0" y="15415"/>
                    <a:pt x="15415" y="0"/>
                    <a:pt x="3443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20332" cy="710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66982" y="1711391"/>
            <a:ext cx="9984846" cy="133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1"/>
              </a:lnSpc>
              <a:spcBef>
                <a:spcPct val="0"/>
              </a:spcBef>
            </a:pPr>
            <a:r>
              <a:rPr lang="en-US" sz="7893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Dê rủ cún đi đâu chơi?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725493" y="4709798"/>
            <a:ext cx="5221570" cy="1827878"/>
            <a:chOff x="0" y="0"/>
            <a:chExt cx="1375228" cy="4814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5228" cy="481416"/>
            </a:xfrm>
            <a:custGeom>
              <a:avLst/>
              <a:gdLst/>
              <a:ahLst/>
              <a:cxnLst/>
              <a:rect l="l" t="t" r="r" b="b"/>
              <a:pathLst>
                <a:path w="1375228" h="481416">
                  <a:moveTo>
                    <a:pt x="75617" y="0"/>
                  </a:moveTo>
                  <a:lnTo>
                    <a:pt x="1299612" y="0"/>
                  </a:lnTo>
                  <a:cubicBezTo>
                    <a:pt x="1319667" y="0"/>
                    <a:pt x="1338900" y="7967"/>
                    <a:pt x="1353081" y="22148"/>
                  </a:cubicBezTo>
                  <a:cubicBezTo>
                    <a:pt x="1367262" y="36328"/>
                    <a:pt x="1375228" y="55562"/>
                    <a:pt x="1375228" y="75617"/>
                  </a:cubicBezTo>
                  <a:lnTo>
                    <a:pt x="1375228" y="405800"/>
                  </a:lnTo>
                  <a:cubicBezTo>
                    <a:pt x="1375228" y="447562"/>
                    <a:pt x="1341374" y="481416"/>
                    <a:pt x="1299612" y="481416"/>
                  </a:cubicBezTo>
                  <a:lnTo>
                    <a:pt x="75617" y="481416"/>
                  </a:lnTo>
                  <a:cubicBezTo>
                    <a:pt x="33855" y="481416"/>
                    <a:pt x="0" y="447562"/>
                    <a:pt x="0" y="405800"/>
                  </a:cubicBezTo>
                  <a:lnTo>
                    <a:pt x="0" y="75617"/>
                  </a:lnTo>
                  <a:cubicBezTo>
                    <a:pt x="0" y="33855"/>
                    <a:pt x="33855" y="0"/>
                    <a:pt x="7561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75228" cy="519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725493" y="6927183"/>
            <a:ext cx="5221570" cy="1827878"/>
            <a:chOff x="0" y="0"/>
            <a:chExt cx="1375228" cy="4814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75228" cy="481416"/>
            </a:xfrm>
            <a:custGeom>
              <a:avLst/>
              <a:gdLst/>
              <a:ahLst/>
              <a:cxnLst/>
              <a:rect l="l" t="t" r="r" b="b"/>
              <a:pathLst>
                <a:path w="1375228" h="481416">
                  <a:moveTo>
                    <a:pt x="75617" y="0"/>
                  </a:moveTo>
                  <a:lnTo>
                    <a:pt x="1299612" y="0"/>
                  </a:lnTo>
                  <a:cubicBezTo>
                    <a:pt x="1319667" y="0"/>
                    <a:pt x="1338900" y="7967"/>
                    <a:pt x="1353081" y="22148"/>
                  </a:cubicBezTo>
                  <a:cubicBezTo>
                    <a:pt x="1367262" y="36328"/>
                    <a:pt x="1375228" y="55562"/>
                    <a:pt x="1375228" y="75617"/>
                  </a:cubicBezTo>
                  <a:lnTo>
                    <a:pt x="1375228" y="405800"/>
                  </a:lnTo>
                  <a:cubicBezTo>
                    <a:pt x="1375228" y="447562"/>
                    <a:pt x="1341374" y="481416"/>
                    <a:pt x="1299612" y="481416"/>
                  </a:cubicBezTo>
                  <a:lnTo>
                    <a:pt x="75617" y="481416"/>
                  </a:lnTo>
                  <a:cubicBezTo>
                    <a:pt x="33855" y="481416"/>
                    <a:pt x="0" y="447562"/>
                    <a:pt x="0" y="405800"/>
                  </a:cubicBezTo>
                  <a:lnTo>
                    <a:pt x="0" y="75617"/>
                  </a:lnTo>
                  <a:cubicBezTo>
                    <a:pt x="0" y="33855"/>
                    <a:pt x="33855" y="0"/>
                    <a:pt x="7561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75228" cy="519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71746" y="4709798"/>
            <a:ext cx="5221570" cy="1827878"/>
            <a:chOff x="0" y="0"/>
            <a:chExt cx="1375228" cy="4814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5228" cy="481416"/>
            </a:xfrm>
            <a:custGeom>
              <a:avLst/>
              <a:gdLst/>
              <a:ahLst/>
              <a:cxnLst/>
              <a:rect l="l" t="t" r="r" b="b"/>
              <a:pathLst>
                <a:path w="1375228" h="481416">
                  <a:moveTo>
                    <a:pt x="75617" y="0"/>
                  </a:moveTo>
                  <a:lnTo>
                    <a:pt x="1299612" y="0"/>
                  </a:lnTo>
                  <a:cubicBezTo>
                    <a:pt x="1319667" y="0"/>
                    <a:pt x="1338900" y="7967"/>
                    <a:pt x="1353081" y="22148"/>
                  </a:cubicBezTo>
                  <a:cubicBezTo>
                    <a:pt x="1367262" y="36328"/>
                    <a:pt x="1375228" y="55562"/>
                    <a:pt x="1375228" y="75617"/>
                  </a:cubicBezTo>
                  <a:lnTo>
                    <a:pt x="1375228" y="405800"/>
                  </a:lnTo>
                  <a:cubicBezTo>
                    <a:pt x="1375228" y="447562"/>
                    <a:pt x="1341374" y="481416"/>
                    <a:pt x="1299612" y="481416"/>
                  </a:cubicBezTo>
                  <a:lnTo>
                    <a:pt x="75617" y="481416"/>
                  </a:lnTo>
                  <a:cubicBezTo>
                    <a:pt x="33855" y="481416"/>
                    <a:pt x="0" y="447562"/>
                    <a:pt x="0" y="405800"/>
                  </a:cubicBezTo>
                  <a:lnTo>
                    <a:pt x="0" y="75617"/>
                  </a:lnTo>
                  <a:cubicBezTo>
                    <a:pt x="0" y="33855"/>
                    <a:pt x="33855" y="0"/>
                    <a:pt x="7561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75228" cy="519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71746" y="6927183"/>
            <a:ext cx="5221570" cy="1827878"/>
            <a:chOff x="0" y="0"/>
            <a:chExt cx="1375228" cy="4814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75228" cy="481416"/>
            </a:xfrm>
            <a:custGeom>
              <a:avLst/>
              <a:gdLst/>
              <a:ahLst/>
              <a:cxnLst/>
              <a:rect l="l" t="t" r="r" b="b"/>
              <a:pathLst>
                <a:path w="1375228" h="481416">
                  <a:moveTo>
                    <a:pt x="75617" y="0"/>
                  </a:moveTo>
                  <a:lnTo>
                    <a:pt x="1299612" y="0"/>
                  </a:lnTo>
                  <a:cubicBezTo>
                    <a:pt x="1319667" y="0"/>
                    <a:pt x="1338900" y="7967"/>
                    <a:pt x="1353081" y="22148"/>
                  </a:cubicBezTo>
                  <a:cubicBezTo>
                    <a:pt x="1367262" y="36328"/>
                    <a:pt x="1375228" y="55562"/>
                    <a:pt x="1375228" y="75617"/>
                  </a:cubicBezTo>
                  <a:lnTo>
                    <a:pt x="1375228" y="405800"/>
                  </a:lnTo>
                  <a:cubicBezTo>
                    <a:pt x="1375228" y="447562"/>
                    <a:pt x="1341374" y="481416"/>
                    <a:pt x="1299612" y="481416"/>
                  </a:cubicBezTo>
                  <a:lnTo>
                    <a:pt x="75617" y="481416"/>
                  </a:lnTo>
                  <a:cubicBezTo>
                    <a:pt x="33855" y="481416"/>
                    <a:pt x="0" y="447562"/>
                    <a:pt x="0" y="405800"/>
                  </a:cubicBezTo>
                  <a:lnTo>
                    <a:pt x="0" y="75617"/>
                  </a:lnTo>
                  <a:cubicBezTo>
                    <a:pt x="0" y="33855"/>
                    <a:pt x="33855" y="0"/>
                    <a:pt x="7561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C7783D"/>
              </a:solidFill>
              <a:prstDash val="dash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75228" cy="519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416279" y="4879246"/>
            <a:ext cx="4332505" cy="133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  <a:spcBef>
                <a:spcPct val="0"/>
              </a:spcBef>
            </a:pPr>
            <a:r>
              <a:rPr lang="en-US" sz="7891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vào rừng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77955" y="7096631"/>
            <a:ext cx="4409154" cy="133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  <a:spcBef>
                <a:spcPct val="0"/>
              </a:spcBef>
            </a:pPr>
            <a:r>
              <a:rPr lang="en-US" sz="7891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đi hái hoa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65742" y="7096631"/>
            <a:ext cx="3930717" cy="133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  <a:spcBef>
                <a:spcPct val="0"/>
              </a:spcBef>
            </a:pPr>
            <a:r>
              <a:rPr lang="en-US" sz="7891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đi câu cá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61005" y="4879246"/>
            <a:ext cx="2740190" cy="133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  <a:spcBef>
                <a:spcPct val="0"/>
              </a:spcBef>
            </a:pPr>
            <a:r>
              <a:rPr lang="en-US" sz="7891" dirty="0">
                <a:solidFill>
                  <a:srgbClr val="843D26"/>
                </a:solidFill>
                <a:latin typeface="Baloo"/>
                <a:ea typeface="Baloo"/>
                <a:cs typeface="Baloo"/>
                <a:sym typeface="Baloo"/>
              </a:rPr>
              <a:t>đi học</a:t>
            </a:r>
          </a:p>
        </p:txBody>
      </p:sp>
    </p:spTree>
    <p:extLst>
      <p:ext uri="{BB962C8B-B14F-4D97-AF65-F5344CB8AC3E}">
        <p14:creationId xmlns:p14="http://schemas.microsoft.com/office/powerpoint/2010/main" val="26718566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133148" y="1335391"/>
            <a:ext cx="8716612" cy="6196719"/>
          </a:xfrm>
          <a:custGeom>
            <a:avLst/>
            <a:gdLst/>
            <a:ahLst/>
            <a:cxnLst/>
            <a:rect l="l" t="t" r="r" b="b"/>
            <a:pathLst>
              <a:path w="8716612" h="6196719">
                <a:moveTo>
                  <a:pt x="0" y="0"/>
                </a:moveTo>
                <a:lnTo>
                  <a:pt x="8716612" y="0"/>
                </a:lnTo>
                <a:lnTo>
                  <a:pt x="8716612" y="6196719"/>
                </a:lnTo>
                <a:lnTo>
                  <a:pt x="0" y="6196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6409667" y="2135431"/>
            <a:ext cx="8163574" cy="4434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0"/>
              </a:lnSpc>
              <a:spcBef>
                <a:spcPct val="0"/>
              </a:spcBef>
            </a:pPr>
            <a:r>
              <a:rPr lang="en-US" sz="8528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Khi quay về lạc đường. Gặp cô hươu, dê hỏi gì?</a:t>
            </a:r>
          </a:p>
        </p:txBody>
      </p:sp>
    </p:spTree>
    <p:extLst>
      <p:ext uri="{BB962C8B-B14F-4D97-AF65-F5344CB8AC3E}">
        <p14:creationId xmlns:p14="http://schemas.microsoft.com/office/powerpoint/2010/main" val="30696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367</Words>
  <Application>Microsoft Office PowerPoint</Application>
  <PresentationFormat>Custom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Alata</vt:lpstr>
      <vt:lpstr>Rubik Bubbles</vt:lpstr>
      <vt:lpstr>Sigmar One</vt:lpstr>
      <vt:lpstr>Calibri</vt:lpstr>
      <vt:lpstr>DFPOP1-W9</vt:lpstr>
      <vt:lpstr>Times New Roman</vt:lpstr>
      <vt:lpstr>Arial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 Tạm biệt anh hà mã (LÝ)</dc:title>
  <cp:lastModifiedBy>MAIHUNG</cp:lastModifiedBy>
  <cp:revision>28</cp:revision>
  <dcterms:created xsi:type="dcterms:W3CDTF">2006-08-16T00:00:00Z</dcterms:created>
  <dcterms:modified xsi:type="dcterms:W3CDTF">2025-04-18T13:06:45Z</dcterms:modified>
  <dc:identifier>DAGiLkoe1dk</dc:identifier>
</cp:coreProperties>
</file>